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2.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4.xml"/>
  <Override ContentType="application/vnd.openxmlformats-officedocument.presentationml.slideLayout+xml" PartName="/ppt/slideLayouts/slideLayout5.xml"/>
  <Override ContentType="application/vnd.openxmlformats-officedocument.presentationml.slideLayout+xml" PartName="/ppt/slideLayouts/slideLayout2.xml"/>
  <Override ContentType="application/vnd.openxmlformats-officedocument.presentationml.slideLayout+xml" PartName="/ppt/slideLayouts/slideLayout11.xml"/>
  <Override ContentType="application/vnd.openxmlformats-officedocument.presentationml.slideLayout+xml" PartName="/ppt/slideLayouts/slideLayout1.xml"/>
  <Override ContentType="application/vnd.openxmlformats-officedocument.presentationml.slideLayout+xml" PartName="/ppt/slideLayouts/slideLayout10.xml"/>
  <Override ContentType="application/vnd.openxmlformats-officedocument.presentationml.slideLayout+xml" PartName="/ppt/slideLayouts/slideLayout7.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Layout+xml" PartName="/ppt/slideLayouts/slideLayout9.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12.xml"/>
  <Override ContentType="application/vnd.openxmlformats-officedocument.presentationml.slide+xml" PartName="/ppt/slides/slide4.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9.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y="10287000" cx="18288000"/>
  <p:notesSz cx="6858000" cy="9144000"/>
  <p:embeddedFontLst>
    <p:embeddedFont>
      <p:font typeface="Montserrat"/>
      <p:bold r:id="rId18"/>
      <p:boldItalic r:id="rId19"/>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000000"/>
          </p15:clr>
        </p15:guide>
        <p15:guide id="2" pos="2880">
          <p15:clr>
            <a:srgbClr val="000000"/>
          </p15:clr>
        </p15:guide>
      </p15:sldGuideLst>
    </p:ext>
    <p:ext uri="GoogleSlidesCustomDataVersion2">
      <go:slidesCustomData xmlns:go="http://customooxmlschemas.google.com/" r:id="rId20" roundtripDataSignature="AMtx7mgmJurDiQWKbvSUzSKOhl5sRBeo1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2880"/>
      </p:guideLst>
    </p:cSldViewPr>
  </p:slideViewPr>
</p:viewPr>
</file>

<file path=ppt/_rels/presentation.xml.rels><?xml version="1.0" encoding="UTF-8" standalone="yes"?><Relationships xmlns="http://schemas.openxmlformats.org/package/2006/relationships"><Relationship Id="rId20" Type="http://customschemas.google.com/relationships/presentationmetadata" Target="metadata"/><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 Type="http://schemas.openxmlformats.org/officeDocument/2006/relationships/theme" Target="theme/theme2.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15" Type="http://schemas.openxmlformats.org/officeDocument/2006/relationships/slide" Target="slides/slide10.xml"/><Relationship Id="rId14" Type="http://schemas.openxmlformats.org/officeDocument/2006/relationships/slide" Target="slides/slide9.xml"/><Relationship Id="rId17" Type="http://schemas.openxmlformats.org/officeDocument/2006/relationships/slide" Target="slides/slide12.xml"/><Relationship Id="rId16" Type="http://schemas.openxmlformats.org/officeDocument/2006/relationships/slide" Target="slides/slide11.xml"/><Relationship Id="rId5" Type="http://schemas.openxmlformats.org/officeDocument/2006/relationships/notesMaster" Target="notesMasters/notesMaster1.xml"/><Relationship Id="rId19" Type="http://schemas.openxmlformats.org/officeDocument/2006/relationships/font" Target="fonts/Montserrat-boldItalic.fntdata"/><Relationship Id="rId6" Type="http://schemas.openxmlformats.org/officeDocument/2006/relationships/slide" Target="slides/slide1.xml"/><Relationship Id="rId18" Type="http://schemas.openxmlformats.org/officeDocument/2006/relationships/font" Target="fonts/Montserrat-bold.fntdata"/><Relationship Id="rId7" Type="http://schemas.openxmlformats.org/officeDocument/2006/relationships/slide" Target="slides/slide2.xml"/><Relationship Id="rId8" Type="http://schemas.openxmlformats.org/officeDocument/2006/relationships/slide" Target="slides/slide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lvl1pPr lvl="0" marR="0" rtl="0" algn="r">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lvl1pPr indent="-228600" lvl="0" marL="457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indent="-228600" lvl="1" marL="914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2pPr>
            <a:lvl3pPr indent="-228600" lvl="2" marL="1371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3pPr>
            <a:lvl4pPr indent="-228600" lvl="3" marL="1828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4pPr>
            <a:lvl5pPr indent="-228600" lvl="4" marL="22860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5pPr>
            <a:lvl6pPr indent="-228600" lvl="5" marL="27432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6pPr>
            <a:lvl7pPr indent="-228600" lvl="6" marL="32004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7pPr>
            <a:lvl8pPr indent="-228600" lvl="7" marL="36576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8pPr>
            <a:lvl9pPr indent="-228600" lvl="8" marL="411480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lvl1pPr lvl="0" marR="0" rtl="0" algn="l">
              <a:spcBef>
                <a:spcPts val="0"/>
              </a:spcBef>
              <a:spcAft>
                <a:spcPts val="0"/>
              </a:spcAft>
              <a:buSzPts val="1400"/>
              <a:buNone/>
              <a:defRPr b="0" i="0" sz="1200" u="none" cap="none" strike="noStrike">
                <a:solidFill>
                  <a:schemeClr val="dk1"/>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marR="0" rtl="0" algn="r">
              <a:spcBef>
                <a:spcPts val="0"/>
              </a:spcBef>
              <a:spcAft>
                <a:spcPts val="0"/>
              </a:spcAft>
              <a:buNone/>
            </a:pPr>
            <a:fld id="{00000000-1234-1234-1234-123412341234}" type="slidenum">
              <a:rPr b="0" i="0" lang="en-US"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 name="Shape 84"/>
        <p:cNvGrpSpPr/>
        <p:nvPr/>
      </p:nvGrpSpPr>
      <p:grpSpPr>
        <a:xfrm>
          <a:off x="0" y="0"/>
          <a:ext cx="0" cy="0"/>
          <a:chOff x="0" y="0"/>
          <a:chExt cx="0" cy="0"/>
        </a:xfrm>
      </p:grpSpPr>
      <p:sp>
        <p:nvSpPr>
          <p:cNvPr id="85" name="Google Shape;85;p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86" name="Google Shape;86;p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87" name="Google Shape;87;p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8" name="Google Shape;88;p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89" name="Google Shape;89;p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90" name="Google Shape;90;p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8" name="Shape 218"/>
        <p:cNvGrpSpPr/>
        <p:nvPr/>
      </p:nvGrpSpPr>
      <p:grpSpPr>
        <a:xfrm>
          <a:off x="0" y="0"/>
          <a:ext cx="0" cy="0"/>
          <a:chOff x="0" y="0"/>
          <a:chExt cx="0" cy="0"/>
        </a:xfrm>
      </p:grpSpPr>
      <p:sp>
        <p:nvSpPr>
          <p:cNvPr id="219" name="Google Shape;219;p2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20" name="Google Shape;220;p2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21" name="Google Shape;221;p2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22" name="Google Shape;222;p2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23" name="Google Shape;223;p2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24" name="Google Shape;224;p2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3" name="Shape 233"/>
        <p:cNvGrpSpPr/>
        <p:nvPr/>
      </p:nvGrpSpPr>
      <p:grpSpPr>
        <a:xfrm>
          <a:off x="0" y="0"/>
          <a:ext cx="0" cy="0"/>
          <a:chOff x="0" y="0"/>
          <a:chExt cx="0" cy="0"/>
        </a:xfrm>
      </p:grpSpPr>
      <p:sp>
        <p:nvSpPr>
          <p:cNvPr id="234" name="Google Shape;234;p2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35" name="Google Shape;235;p2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36" name="Google Shape;236;p2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37" name="Google Shape;237;p2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38" name="Google Shape;238;p2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39" name="Google Shape;239;p2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6" name="Shape 256"/>
        <p:cNvGrpSpPr/>
        <p:nvPr/>
      </p:nvGrpSpPr>
      <p:grpSpPr>
        <a:xfrm>
          <a:off x="0" y="0"/>
          <a:ext cx="0" cy="0"/>
          <a:chOff x="0" y="0"/>
          <a:chExt cx="0" cy="0"/>
        </a:xfrm>
      </p:grpSpPr>
      <p:sp>
        <p:nvSpPr>
          <p:cNvPr id="257" name="Google Shape;257;p2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58" name="Google Shape;258;p2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59" name="Google Shape;259;p2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60" name="Google Shape;260;p2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61" name="Google Shape;261;p2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62" name="Google Shape;262;p2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p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03" name="Google Shape;103;p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04" name="Google Shape;104;p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05" name="Google Shape;105;p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06" name="Google Shape;106;p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07" name="Google Shape;107;p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 name="Shape 115"/>
        <p:cNvGrpSpPr/>
        <p:nvPr/>
      </p:nvGrpSpPr>
      <p:grpSpPr>
        <a:xfrm>
          <a:off x="0" y="0"/>
          <a:ext cx="0" cy="0"/>
          <a:chOff x="0" y="0"/>
          <a:chExt cx="0" cy="0"/>
        </a:xfrm>
      </p:grpSpPr>
      <p:sp>
        <p:nvSpPr>
          <p:cNvPr id="116" name="Google Shape;116;p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17" name="Google Shape;117;p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18" name="Google Shape;118;p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19" name="Google Shape;119;p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20" name="Google Shape;120;p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21" name="Google Shape;121;p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p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31" name="Google Shape;131;p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32" name="Google Shape;132;p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33" name="Google Shape;133;p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34" name="Google Shape;134;p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35" name="Google Shape;135;p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p10: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45" name="Google Shape;145;p10: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46" name="Google Shape;146;p10: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47" name="Google Shape;147;p10: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48" name="Google Shape;148;p10: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49" name="Google Shape;149;p10: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57" name="Shape 157"/>
        <p:cNvGrpSpPr/>
        <p:nvPr/>
      </p:nvGrpSpPr>
      <p:grpSpPr>
        <a:xfrm>
          <a:off x="0" y="0"/>
          <a:ext cx="0" cy="0"/>
          <a:chOff x="0" y="0"/>
          <a:chExt cx="0" cy="0"/>
        </a:xfrm>
      </p:grpSpPr>
      <p:sp>
        <p:nvSpPr>
          <p:cNvPr id="158" name="Google Shape;158;p12: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59" name="Google Shape;159;p12: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60" name="Google Shape;160;p12: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61" name="Google Shape;161;p12: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62" name="Google Shape;162;p12: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63" name="Google Shape;163;p12: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74" name="Shape 174"/>
        <p:cNvGrpSpPr/>
        <p:nvPr/>
      </p:nvGrpSpPr>
      <p:grpSpPr>
        <a:xfrm>
          <a:off x="0" y="0"/>
          <a:ext cx="0" cy="0"/>
          <a:chOff x="0" y="0"/>
          <a:chExt cx="0" cy="0"/>
        </a:xfrm>
      </p:grpSpPr>
      <p:sp>
        <p:nvSpPr>
          <p:cNvPr id="175" name="Google Shape;175;p14: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76" name="Google Shape;176;p14: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77" name="Google Shape;177;p14: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78" name="Google Shape;178;p14: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79" name="Google Shape;179;p14: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80" name="Google Shape;180;p14: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p16: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190" name="Google Shape;190;p16: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191" name="Google Shape;191;p16: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192" name="Google Shape;192;p16: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193" name="Google Shape;193;p16: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194" name="Google Shape;194;p16: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3" name="Shape 203"/>
        <p:cNvGrpSpPr/>
        <p:nvPr/>
      </p:nvGrpSpPr>
      <p:grpSpPr>
        <a:xfrm>
          <a:off x="0" y="0"/>
          <a:ext cx="0" cy="0"/>
          <a:chOff x="0" y="0"/>
          <a:chExt cx="0" cy="0"/>
        </a:xfrm>
      </p:grpSpPr>
      <p:sp>
        <p:nvSpPr>
          <p:cNvPr id="204" name="Google Shape;204;p18:notes"/>
          <p:cNvSpPr txBox="1"/>
          <p:nvPr>
            <p:ph idx="2" type="hdr"/>
          </p:nvPr>
        </p:nvSpPr>
        <p:spPr>
          <a:xfrm>
            <a:off x="0" y="0"/>
            <a:ext cx="3962400" cy="3429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sz="1200"/>
          </a:p>
        </p:txBody>
      </p:sp>
      <p:sp>
        <p:nvSpPr>
          <p:cNvPr id="205" name="Google Shape;205;p18:notes"/>
          <p:cNvSpPr txBox="1"/>
          <p:nvPr>
            <p:ph idx="10" type="dt"/>
          </p:nvPr>
        </p:nvSpPr>
        <p:spPr>
          <a:xfrm>
            <a:off x="5180013" y="0"/>
            <a:ext cx="3962400" cy="342900"/>
          </a:xfrm>
          <a:prstGeom prst="rect">
            <a:avLst/>
          </a:prstGeom>
          <a:noFill/>
          <a:ln>
            <a:noFill/>
          </a:ln>
        </p:spPr>
        <p:txBody>
          <a:bodyPr anchorCtr="0" anchor="t"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1.7.2013</a:t>
            </a:r>
            <a:endParaRPr/>
          </a:p>
        </p:txBody>
      </p:sp>
      <p:sp>
        <p:nvSpPr>
          <p:cNvPr id="206" name="Google Shape;206;p18:notes"/>
          <p:cNvSpPr/>
          <p:nvPr>
            <p:ph idx="3" type="sldImg"/>
          </p:nvPr>
        </p:nvSpPr>
        <p:spPr>
          <a:xfrm>
            <a:off x="2857500" y="512763"/>
            <a:ext cx="3429000" cy="256698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207" name="Google Shape;207;p18:notes"/>
          <p:cNvSpPr txBox="1"/>
          <p:nvPr>
            <p:ph idx="1" type="body"/>
          </p:nvPr>
        </p:nvSpPr>
        <p:spPr>
          <a:xfrm>
            <a:off x="914400" y="3251200"/>
            <a:ext cx="7315200" cy="3081338"/>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None/>
            </a:pPr>
            <a:r>
              <a:t/>
            </a:r>
            <a:endParaRPr/>
          </a:p>
        </p:txBody>
      </p:sp>
      <p:sp>
        <p:nvSpPr>
          <p:cNvPr id="208" name="Google Shape;208;p18:notes"/>
          <p:cNvSpPr txBox="1"/>
          <p:nvPr>
            <p:ph idx="11" type="ftr"/>
          </p:nvPr>
        </p:nvSpPr>
        <p:spPr>
          <a:xfrm>
            <a:off x="0" y="6502400"/>
            <a:ext cx="3962400" cy="341313"/>
          </a:xfrm>
          <a:prstGeom prst="rect">
            <a:avLst/>
          </a:prstGeom>
          <a:noFill/>
          <a:ln>
            <a:noFill/>
          </a:ln>
        </p:spPr>
        <p:txBody>
          <a:bodyPr anchorCtr="0" anchor="b" bIns="45700" lIns="91425" spcFirstLastPara="1" rIns="91425" wrap="square" tIns="45700">
            <a:noAutofit/>
          </a:bodyPr>
          <a:lstStyle/>
          <a:p>
            <a:pPr indent="0" lvl="0" marL="0" rtl="0" algn="l">
              <a:spcBef>
                <a:spcPts val="0"/>
              </a:spcBef>
              <a:spcAft>
                <a:spcPts val="0"/>
              </a:spcAft>
              <a:buNone/>
            </a:pPr>
            <a:r>
              <a:t/>
            </a:r>
            <a:endParaRPr sz="1200"/>
          </a:p>
        </p:txBody>
      </p:sp>
      <p:sp>
        <p:nvSpPr>
          <p:cNvPr id="209" name="Google Shape;209;p18:notes"/>
          <p:cNvSpPr txBox="1"/>
          <p:nvPr>
            <p:ph idx="12" type="sldNum"/>
          </p:nvPr>
        </p:nvSpPr>
        <p:spPr>
          <a:xfrm>
            <a:off x="5180013" y="6502400"/>
            <a:ext cx="3962400" cy="341313"/>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r>
              <a:rPr b="0" i="0" lang="en-US" sz="1200" u="none" cap="none" strike="noStrike">
                <a:solidFill>
                  <a:schemeClr val="dk1"/>
                </a:solidFill>
                <a:latin typeface="Calibri"/>
                <a:ea typeface="Calibri"/>
                <a:cs typeface="Calibri"/>
                <a:sym typeface="Calibri"/>
              </a:rPr>
              <a:t>‹#›</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5" name="Shape 15"/>
        <p:cNvGrpSpPr/>
        <p:nvPr/>
      </p:nvGrpSpPr>
      <p:grpSpPr>
        <a:xfrm>
          <a:off x="0" y="0"/>
          <a:ext cx="0" cy="0"/>
          <a:chOff x="0" y="0"/>
          <a:chExt cx="0" cy="0"/>
        </a:xfrm>
      </p:grpSpPr>
      <p:sp>
        <p:nvSpPr>
          <p:cNvPr id="16" name="Google Shape;16;p2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7" name="Google Shape;17;p2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18" name="Google Shape;18;p2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Vertical Text" type="vertTx">
  <p:cSld name="VERTICAL_TEXT">
    <p:spTree>
      <p:nvGrpSpPr>
        <p:cNvPr id="72" name="Shape 72"/>
        <p:cNvGrpSpPr/>
        <p:nvPr/>
      </p:nvGrpSpPr>
      <p:grpSpPr>
        <a:xfrm>
          <a:off x="0" y="0"/>
          <a:ext cx="0" cy="0"/>
          <a:chOff x="0" y="0"/>
          <a:chExt cx="0" cy="0"/>
        </a:xfrm>
      </p:grpSpPr>
      <p:sp>
        <p:nvSpPr>
          <p:cNvPr id="73" name="Google Shape;73;p3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74" name="Google Shape;74;p35"/>
          <p:cNvSpPr txBox="1"/>
          <p:nvPr>
            <p:ph idx="1" type="body"/>
          </p:nvPr>
        </p:nvSpPr>
        <p:spPr>
          <a:xfrm rot="5400000">
            <a:off x="2309019" y="-251618"/>
            <a:ext cx="4525963" cy="82296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75" name="Google Shape;75;p3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6" name="Google Shape;76;p3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7" name="Google Shape;77;p3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ertical Title and Text" type="vertTitleAndTx">
  <p:cSld name="VERTICAL_TITLE_AND_VERTICAL_TEXT">
    <p:spTree>
      <p:nvGrpSpPr>
        <p:cNvPr id="78" name="Shape 78"/>
        <p:cNvGrpSpPr/>
        <p:nvPr/>
      </p:nvGrpSpPr>
      <p:grpSpPr>
        <a:xfrm>
          <a:off x="0" y="0"/>
          <a:ext cx="0" cy="0"/>
          <a:chOff x="0" y="0"/>
          <a:chExt cx="0" cy="0"/>
        </a:xfrm>
      </p:grpSpPr>
      <p:sp>
        <p:nvSpPr>
          <p:cNvPr id="79" name="Google Shape;79;p36"/>
          <p:cNvSpPr txBox="1"/>
          <p:nvPr>
            <p:ph type="title"/>
          </p:nvPr>
        </p:nvSpPr>
        <p:spPr>
          <a:xfrm rot="5400000">
            <a:off x="4732338" y="2171701"/>
            <a:ext cx="5851525" cy="20574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80" name="Google Shape;80;p36"/>
          <p:cNvSpPr txBox="1"/>
          <p:nvPr>
            <p:ph idx="1" type="body"/>
          </p:nvPr>
        </p:nvSpPr>
        <p:spPr>
          <a:xfrm rot="5400000">
            <a:off x="541338" y="190500"/>
            <a:ext cx="5851525" cy="6019800"/>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81" name="Google Shape;81;p36"/>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2" name="Google Shape;82;p36"/>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83" name="Google Shape;83;p36"/>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9" name="Shape 19"/>
        <p:cNvGrpSpPr/>
        <p:nvPr/>
      </p:nvGrpSpPr>
      <p:grpSpPr>
        <a:xfrm>
          <a:off x="0" y="0"/>
          <a:ext cx="0" cy="0"/>
          <a:chOff x="0" y="0"/>
          <a:chExt cx="0" cy="0"/>
        </a:xfrm>
      </p:grpSpPr>
      <p:sp>
        <p:nvSpPr>
          <p:cNvPr id="20" name="Google Shape;20;p27"/>
          <p:cNvSpPr txBox="1"/>
          <p:nvPr>
            <p:ph type="ctrTitle"/>
          </p:nvPr>
        </p:nvSpPr>
        <p:spPr>
          <a:xfrm>
            <a:off x="685800" y="2130425"/>
            <a:ext cx="7772400" cy="1470025"/>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1" name="Google Shape;21;p27"/>
          <p:cNvSpPr txBox="1"/>
          <p:nvPr>
            <p:ph idx="1" type="subTitle"/>
          </p:nvPr>
        </p:nvSpPr>
        <p:spPr>
          <a:xfrm>
            <a:off x="1371600" y="3886200"/>
            <a:ext cx="6400800" cy="1752600"/>
          </a:xfrm>
          <a:prstGeom prst="rect">
            <a:avLst/>
          </a:prstGeom>
          <a:noFill/>
          <a:ln>
            <a:noFill/>
          </a:ln>
        </p:spPr>
        <p:txBody>
          <a:bodyPr anchorCtr="0" anchor="t" bIns="45700" lIns="91425" spcFirstLastPara="1" rIns="91425" wrap="square" tIns="45700">
            <a:normAutofit/>
          </a:bodyPr>
          <a:lstStyle>
            <a:lvl1pPr lvl="0" algn="ctr">
              <a:spcBef>
                <a:spcPts val="640"/>
              </a:spcBef>
              <a:spcAft>
                <a:spcPts val="0"/>
              </a:spcAft>
              <a:buClr>
                <a:srgbClr val="888888"/>
              </a:buClr>
              <a:buSzPts val="3200"/>
              <a:buNone/>
              <a:defRPr>
                <a:solidFill>
                  <a:srgbClr val="888888"/>
                </a:solidFill>
              </a:defRPr>
            </a:lvl1pPr>
            <a:lvl2pPr lvl="1" algn="ctr">
              <a:spcBef>
                <a:spcPts val="560"/>
              </a:spcBef>
              <a:spcAft>
                <a:spcPts val="0"/>
              </a:spcAft>
              <a:buClr>
                <a:srgbClr val="888888"/>
              </a:buClr>
              <a:buSzPts val="2800"/>
              <a:buNone/>
              <a:defRPr>
                <a:solidFill>
                  <a:srgbClr val="888888"/>
                </a:solidFill>
              </a:defRPr>
            </a:lvl2pPr>
            <a:lvl3pPr lvl="2" algn="ctr">
              <a:spcBef>
                <a:spcPts val="480"/>
              </a:spcBef>
              <a:spcAft>
                <a:spcPts val="0"/>
              </a:spcAft>
              <a:buClr>
                <a:srgbClr val="888888"/>
              </a:buClr>
              <a:buSzPts val="2400"/>
              <a:buNone/>
              <a:defRPr>
                <a:solidFill>
                  <a:srgbClr val="888888"/>
                </a:solidFill>
              </a:defRPr>
            </a:lvl3pPr>
            <a:lvl4pPr lvl="3" algn="ctr">
              <a:spcBef>
                <a:spcPts val="400"/>
              </a:spcBef>
              <a:spcAft>
                <a:spcPts val="0"/>
              </a:spcAft>
              <a:buClr>
                <a:srgbClr val="888888"/>
              </a:buClr>
              <a:buSzPts val="2000"/>
              <a:buNone/>
              <a:defRPr>
                <a:solidFill>
                  <a:srgbClr val="888888"/>
                </a:solidFill>
              </a:defRPr>
            </a:lvl4pPr>
            <a:lvl5pPr lvl="4" algn="ctr">
              <a:spcBef>
                <a:spcPts val="400"/>
              </a:spcBef>
              <a:spcAft>
                <a:spcPts val="0"/>
              </a:spcAft>
              <a:buClr>
                <a:srgbClr val="888888"/>
              </a:buClr>
              <a:buSzPts val="2000"/>
              <a:buNone/>
              <a:defRPr>
                <a:solidFill>
                  <a:srgbClr val="888888"/>
                </a:solidFill>
              </a:defRPr>
            </a:lvl5pPr>
            <a:lvl6pPr lvl="5" algn="ctr">
              <a:spcBef>
                <a:spcPts val="400"/>
              </a:spcBef>
              <a:spcAft>
                <a:spcPts val="0"/>
              </a:spcAft>
              <a:buClr>
                <a:srgbClr val="888888"/>
              </a:buClr>
              <a:buSzPts val="2000"/>
              <a:buNone/>
              <a:defRPr>
                <a:solidFill>
                  <a:srgbClr val="888888"/>
                </a:solidFill>
              </a:defRPr>
            </a:lvl6pPr>
            <a:lvl7pPr lvl="6" algn="ctr">
              <a:spcBef>
                <a:spcPts val="400"/>
              </a:spcBef>
              <a:spcAft>
                <a:spcPts val="0"/>
              </a:spcAft>
              <a:buClr>
                <a:srgbClr val="888888"/>
              </a:buClr>
              <a:buSzPts val="2000"/>
              <a:buNone/>
              <a:defRPr>
                <a:solidFill>
                  <a:srgbClr val="888888"/>
                </a:solidFill>
              </a:defRPr>
            </a:lvl7pPr>
            <a:lvl8pPr lvl="7" algn="ctr">
              <a:spcBef>
                <a:spcPts val="400"/>
              </a:spcBef>
              <a:spcAft>
                <a:spcPts val="0"/>
              </a:spcAft>
              <a:buClr>
                <a:srgbClr val="888888"/>
              </a:buClr>
              <a:buSzPts val="2000"/>
              <a:buNone/>
              <a:defRPr>
                <a:solidFill>
                  <a:srgbClr val="888888"/>
                </a:solidFill>
              </a:defRPr>
            </a:lvl8pPr>
            <a:lvl9pPr lvl="8" algn="ctr">
              <a:spcBef>
                <a:spcPts val="400"/>
              </a:spcBef>
              <a:spcAft>
                <a:spcPts val="0"/>
              </a:spcAft>
              <a:buClr>
                <a:srgbClr val="888888"/>
              </a:buClr>
              <a:buSzPts val="2000"/>
              <a:buNone/>
              <a:defRPr>
                <a:solidFill>
                  <a:srgbClr val="888888"/>
                </a:solidFill>
              </a:defRPr>
            </a:lvl9pPr>
          </a:lstStyle>
          <a:p/>
        </p:txBody>
      </p:sp>
      <p:sp>
        <p:nvSpPr>
          <p:cNvPr id="22" name="Google Shape;22;p27"/>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3" name="Google Shape;23;p27"/>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4" name="Google Shape;24;p27"/>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25" name="Shape 25"/>
        <p:cNvGrpSpPr/>
        <p:nvPr/>
      </p:nvGrpSpPr>
      <p:grpSpPr>
        <a:xfrm>
          <a:off x="0" y="0"/>
          <a:ext cx="0" cy="0"/>
          <a:chOff x="0" y="0"/>
          <a:chExt cx="0" cy="0"/>
        </a:xfrm>
      </p:grpSpPr>
      <p:sp>
        <p:nvSpPr>
          <p:cNvPr id="26" name="Google Shape;26;p28"/>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27" name="Google Shape;27;p28"/>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342900" lvl="0" marL="457200" algn="l">
              <a:spcBef>
                <a:spcPts val="360"/>
              </a:spcBef>
              <a:spcAft>
                <a:spcPts val="0"/>
              </a:spcAft>
              <a:buClr>
                <a:schemeClr val="dk1"/>
              </a:buClr>
              <a:buSzPts val="1800"/>
              <a:buChar char="•"/>
              <a:defRPr/>
            </a:lvl1pPr>
            <a:lvl2pPr indent="-342900" lvl="1" marL="914400" algn="l">
              <a:spcBef>
                <a:spcPts val="360"/>
              </a:spcBef>
              <a:spcAft>
                <a:spcPts val="0"/>
              </a:spcAft>
              <a:buClr>
                <a:schemeClr val="dk1"/>
              </a:buClr>
              <a:buSzPts val="1800"/>
              <a:buChar char="–"/>
              <a:defRPr/>
            </a:lvl2pPr>
            <a:lvl3pPr indent="-342900" lvl="2" marL="1371600" algn="l">
              <a:spcBef>
                <a:spcPts val="360"/>
              </a:spcBef>
              <a:spcAft>
                <a:spcPts val="0"/>
              </a:spcAft>
              <a:buClr>
                <a:schemeClr val="dk1"/>
              </a:buClr>
              <a:buSzPts val="1800"/>
              <a:buChar char="•"/>
              <a:defRPr/>
            </a:lvl3pPr>
            <a:lvl4pPr indent="-342900" lvl="3" marL="1828800" algn="l">
              <a:spcBef>
                <a:spcPts val="360"/>
              </a:spcBef>
              <a:spcAft>
                <a:spcPts val="0"/>
              </a:spcAft>
              <a:buClr>
                <a:schemeClr val="dk1"/>
              </a:buClr>
              <a:buSzPts val="1800"/>
              <a:buChar char="–"/>
              <a:defRPr/>
            </a:lvl4pPr>
            <a:lvl5pPr indent="-342900" lvl="4" marL="2286000" algn="l">
              <a:spcBef>
                <a:spcPts val="360"/>
              </a:spcBef>
              <a:spcAft>
                <a:spcPts val="0"/>
              </a:spcAft>
              <a:buClr>
                <a:schemeClr val="dk1"/>
              </a:buClr>
              <a:buSzPts val="1800"/>
              <a:buChar char="»"/>
              <a:defRPr/>
            </a:lvl5pPr>
            <a:lvl6pPr indent="-342900" lvl="5" marL="2743200" algn="l">
              <a:spcBef>
                <a:spcPts val="360"/>
              </a:spcBef>
              <a:spcAft>
                <a:spcPts val="0"/>
              </a:spcAft>
              <a:buClr>
                <a:schemeClr val="dk1"/>
              </a:buClr>
              <a:buSzPts val="1800"/>
              <a:buChar char="•"/>
              <a:defRPr/>
            </a:lvl6pPr>
            <a:lvl7pPr indent="-342900" lvl="6" marL="3200400" algn="l">
              <a:spcBef>
                <a:spcPts val="360"/>
              </a:spcBef>
              <a:spcAft>
                <a:spcPts val="0"/>
              </a:spcAft>
              <a:buClr>
                <a:schemeClr val="dk1"/>
              </a:buClr>
              <a:buSzPts val="1800"/>
              <a:buChar char="•"/>
              <a:defRPr/>
            </a:lvl7pPr>
            <a:lvl8pPr indent="-342900" lvl="7" marL="3657600" algn="l">
              <a:spcBef>
                <a:spcPts val="360"/>
              </a:spcBef>
              <a:spcAft>
                <a:spcPts val="0"/>
              </a:spcAft>
              <a:buClr>
                <a:schemeClr val="dk1"/>
              </a:buClr>
              <a:buSzPts val="1800"/>
              <a:buChar char="•"/>
              <a:defRPr/>
            </a:lvl8pPr>
            <a:lvl9pPr indent="-342900" lvl="8" marL="4114800" algn="l">
              <a:spcBef>
                <a:spcPts val="360"/>
              </a:spcBef>
              <a:spcAft>
                <a:spcPts val="0"/>
              </a:spcAft>
              <a:buClr>
                <a:schemeClr val="dk1"/>
              </a:buClr>
              <a:buSzPts val="1800"/>
              <a:buChar char="•"/>
              <a:defRPr/>
            </a:lvl9pPr>
          </a:lstStyle>
          <a:p/>
        </p:txBody>
      </p:sp>
      <p:sp>
        <p:nvSpPr>
          <p:cNvPr id="28" name="Google Shape;28;p28"/>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29" name="Google Shape;29;p28"/>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0" name="Google Shape;30;p28"/>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31" name="Shape 31"/>
        <p:cNvGrpSpPr/>
        <p:nvPr/>
      </p:nvGrpSpPr>
      <p:grpSpPr>
        <a:xfrm>
          <a:off x="0" y="0"/>
          <a:ext cx="0" cy="0"/>
          <a:chOff x="0" y="0"/>
          <a:chExt cx="0" cy="0"/>
        </a:xfrm>
      </p:grpSpPr>
      <p:sp>
        <p:nvSpPr>
          <p:cNvPr id="32" name="Google Shape;32;p29"/>
          <p:cNvSpPr txBox="1"/>
          <p:nvPr>
            <p:ph type="title"/>
          </p:nvPr>
        </p:nvSpPr>
        <p:spPr>
          <a:xfrm>
            <a:off x="722313" y="4406900"/>
            <a:ext cx="7772400" cy="1362075"/>
          </a:xfrm>
          <a:prstGeom prst="rect">
            <a:avLst/>
          </a:prstGeom>
          <a:noFill/>
          <a:ln>
            <a:noFill/>
          </a:ln>
        </p:spPr>
        <p:txBody>
          <a:bodyPr anchorCtr="0" anchor="t" bIns="45700" lIns="91425" spcFirstLastPara="1" rIns="91425" wrap="square" tIns="45700">
            <a:normAutofit/>
          </a:bodyPr>
          <a:lstStyle>
            <a:lvl1pPr lvl="0" algn="l">
              <a:spcBef>
                <a:spcPts val="0"/>
              </a:spcBef>
              <a:spcAft>
                <a:spcPts val="0"/>
              </a:spcAft>
              <a:buClr>
                <a:schemeClr val="dk1"/>
              </a:buClr>
              <a:buSzPts val="4000"/>
              <a:buFont typeface="Calibri"/>
              <a:buNone/>
              <a:defRPr b="1" sz="4000" cap="none"/>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3" name="Google Shape;33;p29"/>
          <p:cNvSpPr txBox="1"/>
          <p:nvPr>
            <p:ph idx="1" type="body"/>
          </p:nvPr>
        </p:nvSpPr>
        <p:spPr>
          <a:xfrm>
            <a:off x="722313" y="2906713"/>
            <a:ext cx="7772400" cy="1500187"/>
          </a:xfrm>
          <a:prstGeom prst="rect">
            <a:avLst/>
          </a:prstGeom>
          <a:noFill/>
          <a:ln>
            <a:noFill/>
          </a:ln>
        </p:spPr>
        <p:txBody>
          <a:bodyPr anchorCtr="0" anchor="b" bIns="45700" lIns="91425" spcFirstLastPara="1" rIns="91425" wrap="square" tIns="45700">
            <a:normAutofit/>
          </a:bodyPr>
          <a:lstStyle>
            <a:lvl1pPr indent="-228600" lvl="0" marL="457200" algn="l">
              <a:spcBef>
                <a:spcPts val="400"/>
              </a:spcBef>
              <a:spcAft>
                <a:spcPts val="0"/>
              </a:spcAft>
              <a:buClr>
                <a:srgbClr val="888888"/>
              </a:buClr>
              <a:buSzPts val="2000"/>
              <a:buNone/>
              <a:defRPr sz="2000">
                <a:solidFill>
                  <a:srgbClr val="888888"/>
                </a:solidFill>
              </a:defRPr>
            </a:lvl1pPr>
            <a:lvl2pPr indent="-228600" lvl="1" marL="914400" algn="l">
              <a:spcBef>
                <a:spcPts val="360"/>
              </a:spcBef>
              <a:spcAft>
                <a:spcPts val="0"/>
              </a:spcAft>
              <a:buClr>
                <a:srgbClr val="888888"/>
              </a:buClr>
              <a:buSzPts val="1800"/>
              <a:buNone/>
              <a:defRPr sz="1800">
                <a:solidFill>
                  <a:srgbClr val="888888"/>
                </a:solidFill>
              </a:defRPr>
            </a:lvl2pPr>
            <a:lvl3pPr indent="-228600" lvl="2" marL="1371600" algn="l">
              <a:spcBef>
                <a:spcPts val="320"/>
              </a:spcBef>
              <a:spcAft>
                <a:spcPts val="0"/>
              </a:spcAft>
              <a:buClr>
                <a:srgbClr val="888888"/>
              </a:buClr>
              <a:buSzPts val="1600"/>
              <a:buNone/>
              <a:defRPr sz="1600">
                <a:solidFill>
                  <a:srgbClr val="888888"/>
                </a:solidFill>
              </a:defRPr>
            </a:lvl3pPr>
            <a:lvl4pPr indent="-228600" lvl="3" marL="1828800" algn="l">
              <a:spcBef>
                <a:spcPts val="280"/>
              </a:spcBef>
              <a:spcAft>
                <a:spcPts val="0"/>
              </a:spcAft>
              <a:buClr>
                <a:srgbClr val="888888"/>
              </a:buClr>
              <a:buSzPts val="1400"/>
              <a:buNone/>
              <a:defRPr sz="1400">
                <a:solidFill>
                  <a:srgbClr val="888888"/>
                </a:solidFill>
              </a:defRPr>
            </a:lvl4pPr>
            <a:lvl5pPr indent="-228600" lvl="4" marL="2286000" algn="l">
              <a:spcBef>
                <a:spcPts val="280"/>
              </a:spcBef>
              <a:spcAft>
                <a:spcPts val="0"/>
              </a:spcAft>
              <a:buClr>
                <a:srgbClr val="888888"/>
              </a:buClr>
              <a:buSzPts val="1400"/>
              <a:buNone/>
              <a:defRPr sz="1400">
                <a:solidFill>
                  <a:srgbClr val="888888"/>
                </a:solidFill>
              </a:defRPr>
            </a:lvl5pPr>
            <a:lvl6pPr indent="-228600" lvl="5" marL="2743200" algn="l">
              <a:spcBef>
                <a:spcPts val="280"/>
              </a:spcBef>
              <a:spcAft>
                <a:spcPts val="0"/>
              </a:spcAft>
              <a:buClr>
                <a:srgbClr val="888888"/>
              </a:buClr>
              <a:buSzPts val="1400"/>
              <a:buNone/>
              <a:defRPr sz="1400">
                <a:solidFill>
                  <a:srgbClr val="888888"/>
                </a:solidFill>
              </a:defRPr>
            </a:lvl6pPr>
            <a:lvl7pPr indent="-228600" lvl="6" marL="3200400" algn="l">
              <a:spcBef>
                <a:spcPts val="280"/>
              </a:spcBef>
              <a:spcAft>
                <a:spcPts val="0"/>
              </a:spcAft>
              <a:buClr>
                <a:srgbClr val="888888"/>
              </a:buClr>
              <a:buSzPts val="1400"/>
              <a:buNone/>
              <a:defRPr sz="1400">
                <a:solidFill>
                  <a:srgbClr val="888888"/>
                </a:solidFill>
              </a:defRPr>
            </a:lvl7pPr>
            <a:lvl8pPr indent="-228600" lvl="7" marL="3657600" algn="l">
              <a:spcBef>
                <a:spcPts val="280"/>
              </a:spcBef>
              <a:spcAft>
                <a:spcPts val="0"/>
              </a:spcAft>
              <a:buClr>
                <a:srgbClr val="888888"/>
              </a:buClr>
              <a:buSzPts val="1400"/>
              <a:buNone/>
              <a:defRPr sz="1400">
                <a:solidFill>
                  <a:srgbClr val="888888"/>
                </a:solidFill>
              </a:defRPr>
            </a:lvl8pPr>
            <a:lvl9pPr indent="-228600" lvl="8" marL="4114800" algn="l">
              <a:spcBef>
                <a:spcPts val="280"/>
              </a:spcBef>
              <a:spcAft>
                <a:spcPts val="0"/>
              </a:spcAft>
              <a:buClr>
                <a:srgbClr val="888888"/>
              </a:buClr>
              <a:buSzPts val="1400"/>
              <a:buNone/>
              <a:defRPr sz="1400">
                <a:solidFill>
                  <a:srgbClr val="888888"/>
                </a:solidFill>
              </a:defRPr>
            </a:lvl9pPr>
          </a:lstStyle>
          <a:p/>
        </p:txBody>
      </p:sp>
      <p:sp>
        <p:nvSpPr>
          <p:cNvPr id="34" name="Google Shape;34;p29"/>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5" name="Google Shape;35;p29"/>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36" name="Google Shape;36;p29"/>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type="twoObj">
  <p:cSld name="TWO_OBJECTS">
    <p:spTree>
      <p:nvGrpSpPr>
        <p:cNvPr id="37" name="Shape 37"/>
        <p:cNvGrpSpPr/>
        <p:nvPr/>
      </p:nvGrpSpPr>
      <p:grpSpPr>
        <a:xfrm>
          <a:off x="0" y="0"/>
          <a:ext cx="0" cy="0"/>
          <a:chOff x="0" y="0"/>
          <a:chExt cx="0" cy="0"/>
        </a:xfrm>
      </p:grpSpPr>
      <p:sp>
        <p:nvSpPr>
          <p:cNvPr id="38" name="Google Shape;38;p30"/>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39" name="Google Shape;39;p30"/>
          <p:cNvSpPr txBox="1"/>
          <p:nvPr>
            <p:ph idx="1" type="body"/>
          </p:nvPr>
        </p:nvSpPr>
        <p:spPr>
          <a:xfrm>
            <a:off x="457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0" name="Google Shape;40;p30"/>
          <p:cNvSpPr txBox="1"/>
          <p:nvPr>
            <p:ph idx="2" type="body"/>
          </p:nvPr>
        </p:nvSpPr>
        <p:spPr>
          <a:xfrm>
            <a:off x="4648200" y="1600200"/>
            <a:ext cx="4038600" cy="4525963"/>
          </a:xfrm>
          <a:prstGeom prst="rect">
            <a:avLst/>
          </a:prstGeom>
          <a:noFill/>
          <a:ln>
            <a:noFill/>
          </a:ln>
        </p:spPr>
        <p:txBody>
          <a:bodyPr anchorCtr="0" anchor="t" bIns="45700" lIns="91425" spcFirstLastPara="1" rIns="91425" wrap="square" tIns="45700">
            <a:normAutofit/>
          </a:bodyPr>
          <a:lstStyle>
            <a:lvl1pPr indent="-406400" lvl="0" marL="457200" algn="l">
              <a:spcBef>
                <a:spcPts val="560"/>
              </a:spcBef>
              <a:spcAft>
                <a:spcPts val="0"/>
              </a:spcAft>
              <a:buClr>
                <a:schemeClr val="dk1"/>
              </a:buClr>
              <a:buSzPts val="2800"/>
              <a:buChar char="•"/>
              <a:defRPr sz="2800"/>
            </a:lvl1pPr>
            <a:lvl2pPr indent="-381000" lvl="1" marL="914400" algn="l">
              <a:spcBef>
                <a:spcPts val="480"/>
              </a:spcBef>
              <a:spcAft>
                <a:spcPts val="0"/>
              </a:spcAft>
              <a:buClr>
                <a:schemeClr val="dk1"/>
              </a:buClr>
              <a:buSzPts val="2400"/>
              <a:buChar char="–"/>
              <a:defRPr sz="2400"/>
            </a:lvl2pPr>
            <a:lvl3pPr indent="-355600" lvl="2" marL="1371600" algn="l">
              <a:spcBef>
                <a:spcPts val="400"/>
              </a:spcBef>
              <a:spcAft>
                <a:spcPts val="0"/>
              </a:spcAft>
              <a:buClr>
                <a:schemeClr val="dk1"/>
              </a:buClr>
              <a:buSzPts val="2000"/>
              <a:buChar char="•"/>
              <a:defRPr sz="2000"/>
            </a:lvl3pPr>
            <a:lvl4pPr indent="-342900" lvl="3" marL="1828800" algn="l">
              <a:spcBef>
                <a:spcPts val="360"/>
              </a:spcBef>
              <a:spcAft>
                <a:spcPts val="0"/>
              </a:spcAft>
              <a:buClr>
                <a:schemeClr val="dk1"/>
              </a:buClr>
              <a:buSzPts val="1800"/>
              <a:buChar char="–"/>
              <a:defRPr sz="1800"/>
            </a:lvl4pPr>
            <a:lvl5pPr indent="-342900" lvl="4" marL="2286000" algn="l">
              <a:spcBef>
                <a:spcPts val="360"/>
              </a:spcBef>
              <a:spcAft>
                <a:spcPts val="0"/>
              </a:spcAft>
              <a:buClr>
                <a:schemeClr val="dk1"/>
              </a:buClr>
              <a:buSzPts val="1800"/>
              <a:buChar char="»"/>
              <a:defRPr sz="1800"/>
            </a:lvl5pPr>
            <a:lvl6pPr indent="-342900" lvl="5" marL="2743200" algn="l">
              <a:spcBef>
                <a:spcPts val="360"/>
              </a:spcBef>
              <a:spcAft>
                <a:spcPts val="0"/>
              </a:spcAft>
              <a:buClr>
                <a:schemeClr val="dk1"/>
              </a:buClr>
              <a:buSzPts val="1800"/>
              <a:buChar char="•"/>
              <a:defRPr sz="1800"/>
            </a:lvl6pPr>
            <a:lvl7pPr indent="-342900" lvl="6" marL="3200400" algn="l">
              <a:spcBef>
                <a:spcPts val="360"/>
              </a:spcBef>
              <a:spcAft>
                <a:spcPts val="0"/>
              </a:spcAft>
              <a:buClr>
                <a:schemeClr val="dk1"/>
              </a:buClr>
              <a:buSzPts val="1800"/>
              <a:buChar char="•"/>
              <a:defRPr sz="1800"/>
            </a:lvl7pPr>
            <a:lvl8pPr indent="-342900" lvl="7" marL="3657600" algn="l">
              <a:spcBef>
                <a:spcPts val="360"/>
              </a:spcBef>
              <a:spcAft>
                <a:spcPts val="0"/>
              </a:spcAft>
              <a:buClr>
                <a:schemeClr val="dk1"/>
              </a:buClr>
              <a:buSzPts val="1800"/>
              <a:buChar char="•"/>
              <a:defRPr sz="1800"/>
            </a:lvl8pPr>
            <a:lvl9pPr indent="-342900" lvl="8" marL="4114800" algn="l">
              <a:spcBef>
                <a:spcPts val="360"/>
              </a:spcBef>
              <a:spcAft>
                <a:spcPts val="0"/>
              </a:spcAft>
              <a:buClr>
                <a:schemeClr val="dk1"/>
              </a:buClr>
              <a:buSzPts val="1800"/>
              <a:buChar char="•"/>
              <a:defRPr sz="1800"/>
            </a:lvl9pPr>
          </a:lstStyle>
          <a:p/>
        </p:txBody>
      </p:sp>
      <p:sp>
        <p:nvSpPr>
          <p:cNvPr id="41" name="Google Shape;41;p30"/>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2" name="Google Shape;42;p30"/>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43" name="Google Shape;43;p30"/>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type="twoTxTwoObj">
  <p:cSld name="TWO_OBJECTS_WITH_TEXT">
    <p:spTree>
      <p:nvGrpSpPr>
        <p:cNvPr id="44" name="Shape 44"/>
        <p:cNvGrpSpPr/>
        <p:nvPr/>
      </p:nvGrpSpPr>
      <p:grpSpPr>
        <a:xfrm>
          <a:off x="0" y="0"/>
          <a:ext cx="0" cy="0"/>
          <a:chOff x="0" y="0"/>
          <a:chExt cx="0" cy="0"/>
        </a:xfrm>
      </p:grpSpPr>
      <p:sp>
        <p:nvSpPr>
          <p:cNvPr id="45" name="Google Shape;45;p31"/>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4400"/>
              <a:buFont typeface="Calibri"/>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46" name="Google Shape;46;p31"/>
          <p:cNvSpPr txBox="1"/>
          <p:nvPr>
            <p:ph idx="1" type="body"/>
          </p:nvPr>
        </p:nvSpPr>
        <p:spPr>
          <a:xfrm>
            <a:off x="457200" y="1535113"/>
            <a:ext cx="4040188"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7" name="Google Shape;47;p31"/>
          <p:cNvSpPr txBox="1"/>
          <p:nvPr>
            <p:ph idx="2" type="body"/>
          </p:nvPr>
        </p:nvSpPr>
        <p:spPr>
          <a:xfrm>
            <a:off x="457200" y="2174875"/>
            <a:ext cx="4040188"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48" name="Google Shape;48;p31"/>
          <p:cNvSpPr txBox="1"/>
          <p:nvPr>
            <p:ph idx="3" type="body"/>
          </p:nvPr>
        </p:nvSpPr>
        <p:spPr>
          <a:xfrm>
            <a:off x="4645025" y="1535113"/>
            <a:ext cx="4041775" cy="639762"/>
          </a:xfrm>
          <a:prstGeom prst="rect">
            <a:avLst/>
          </a:prstGeom>
          <a:noFill/>
          <a:ln>
            <a:noFill/>
          </a:ln>
        </p:spPr>
        <p:txBody>
          <a:bodyPr anchorCtr="0" anchor="b" bIns="45700" lIns="91425" spcFirstLastPara="1" rIns="91425" wrap="square" tIns="45700">
            <a:normAutofit/>
          </a:bodyPr>
          <a:lstStyle>
            <a:lvl1pPr indent="-228600" lvl="0" marL="457200" algn="l">
              <a:spcBef>
                <a:spcPts val="480"/>
              </a:spcBef>
              <a:spcAft>
                <a:spcPts val="0"/>
              </a:spcAft>
              <a:buClr>
                <a:schemeClr val="dk1"/>
              </a:buClr>
              <a:buSzPts val="2400"/>
              <a:buNone/>
              <a:defRPr b="1" sz="2400"/>
            </a:lvl1pPr>
            <a:lvl2pPr indent="-228600" lvl="1" marL="914400" algn="l">
              <a:spcBef>
                <a:spcPts val="400"/>
              </a:spcBef>
              <a:spcAft>
                <a:spcPts val="0"/>
              </a:spcAft>
              <a:buClr>
                <a:schemeClr val="dk1"/>
              </a:buClr>
              <a:buSzPts val="2000"/>
              <a:buNone/>
              <a:defRPr b="1" sz="2000"/>
            </a:lvl2pPr>
            <a:lvl3pPr indent="-228600" lvl="2" marL="1371600" algn="l">
              <a:spcBef>
                <a:spcPts val="360"/>
              </a:spcBef>
              <a:spcAft>
                <a:spcPts val="0"/>
              </a:spcAft>
              <a:buClr>
                <a:schemeClr val="dk1"/>
              </a:buClr>
              <a:buSzPts val="1800"/>
              <a:buNone/>
              <a:defRPr b="1" sz="1800"/>
            </a:lvl3pPr>
            <a:lvl4pPr indent="-228600" lvl="3" marL="1828800" algn="l">
              <a:spcBef>
                <a:spcPts val="320"/>
              </a:spcBef>
              <a:spcAft>
                <a:spcPts val="0"/>
              </a:spcAft>
              <a:buClr>
                <a:schemeClr val="dk1"/>
              </a:buClr>
              <a:buSzPts val="1600"/>
              <a:buNone/>
              <a:defRPr b="1" sz="1600"/>
            </a:lvl4pPr>
            <a:lvl5pPr indent="-228600" lvl="4" marL="2286000" algn="l">
              <a:spcBef>
                <a:spcPts val="320"/>
              </a:spcBef>
              <a:spcAft>
                <a:spcPts val="0"/>
              </a:spcAft>
              <a:buClr>
                <a:schemeClr val="dk1"/>
              </a:buClr>
              <a:buSzPts val="1600"/>
              <a:buNone/>
              <a:defRPr b="1" sz="1600"/>
            </a:lvl5pPr>
            <a:lvl6pPr indent="-228600" lvl="5" marL="2743200" algn="l">
              <a:spcBef>
                <a:spcPts val="320"/>
              </a:spcBef>
              <a:spcAft>
                <a:spcPts val="0"/>
              </a:spcAft>
              <a:buClr>
                <a:schemeClr val="dk1"/>
              </a:buClr>
              <a:buSzPts val="1600"/>
              <a:buNone/>
              <a:defRPr b="1" sz="1600"/>
            </a:lvl6pPr>
            <a:lvl7pPr indent="-228600" lvl="6" marL="3200400" algn="l">
              <a:spcBef>
                <a:spcPts val="320"/>
              </a:spcBef>
              <a:spcAft>
                <a:spcPts val="0"/>
              </a:spcAft>
              <a:buClr>
                <a:schemeClr val="dk1"/>
              </a:buClr>
              <a:buSzPts val="1600"/>
              <a:buNone/>
              <a:defRPr b="1" sz="1600"/>
            </a:lvl7pPr>
            <a:lvl8pPr indent="-228600" lvl="7" marL="3657600" algn="l">
              <a:spcBef>
                <a:spcPts val="320"/>
              </a:spcBef>
              <a:spcAft>
                <a:spcPts val="0"/>
              </a:spcAft>
              <a:buClr>
                <a:schemeClr val="dk1"/>
              </a:buClr>
              <a:buSzPts val="1600"/>
              <a:buNone/>
              <a:defRPr b="1" sz="1600"/>
            </a:lvl8pPr>
            <a:lvl9pPr indent="-228600" lvl="8" marL="4114800" algn="l">
              <a:spcBef>
                <a:spcPts val="320"/>
              </a:spcBef>
              <a:spcAft>
                <a:spcPts val="0"/>
              </a:spcAft>
              <a:buClr>
                <a:schemeClr val="dk1"/>
              </a:buClr>
              <a:buSzPts val="1600"/>
              <a:buNone/>
              <a:defRPr b="1" sz="1600"/>
            </a:lvl9pPr>
          </a:lstStyle>
          <a:p/>
        </p:txBody>
      </p:sp>
      <p:sp>
        <p:nvSpPr>
          <p:cNvPr id="49" name="Google Shape;49;p31"/>
          <p:cNvSpPr txBox="1"/>
          <p:nvPr>
            <p:ph idx="4" type="body"/>
          </p:nvPr>
        </p:nvSpPr>
        <p:spPr>
          <a:xfrm>
            <a:off x="4645025" y="2174875"/>
            <a:ext cx="4041775" cy="3951288"/>
          </a:xfrm>
          <a:prstGeom prst="rect">
            <a:avLst/>
          </a:prstGeom>
          <a:noFill/>
          <a:ln>
            <a:noFill/>
          </a:ln>
        </p:spPr>
        <p:txBody>
          <a:bodyPr anchorCtr="0" anchor="t" bIns="45700" lIns="91425" spcFirstLastPara="1" rIns="91425" wrap="square" tIns="45700">
            <a:normAutofit/>
          </a:bodyPr>
          <a:lstStyle>
            <a:lvl1pPr indent="-381000" lvl="0" marL="457200" algn="l">
              <a:spcBef>
                <a:spcPts val="480"/>
              </a:spcBef>
              <a:spcAft>
                <a:spcPts val="0"/>
              </a:spcAft>
              <a:buClr>
                <a:schemeClr val="dk1"/>
              </a:buClr>
              <a:buSzPts val="2400"/>
              <a:buChar char="•"/>
              <a:defRPr sz="2400"/>
            </a:lvl1pPr>
            <a:lvl2pPr indent="-355600" lvl="1" marL="914400" algn="l">
              <a:spcBef>
                <a:spcPts val="400"/>
              </a:spcBef>
              <a:spcAft>
                <a:spcPts val="0"/>
              </a:spcAft>
              <a:buClr>
                <a:schemeClr val="dk1"/>
              </a:buClr>
              <a:buSzPts val="2000"/>
              <a:buChar char="–"/>
              <a:defRPr sz="2000"/>
            </a:lvl2pPr>
            <a:lvl3pPr indent="-342900" lvl="2" marL="1371600" algn="l">
              <a:spcBef>
                <a:spcPts val="360"/>
              </a:spcBef>
              <a:spcAft>
                <a:spcPts val="0"/>
              </a:spcAft>
              <a:buClr>
                <a:schemeClr val="dk1"/>
              </a:buClr>
              <a:buSzPts val="1800"/>
              <a:buChar char="•"/>
              <a:defRPr sz="1800"/>
            </a:lvl3pPr>
            <a:lvl4pPr indent="-330200" lvl="3" marL="1828800" algn="l">
              <a:spcBef>
                <a:spcPts val="320"/>
              </a:spcBef>
              <a:spcAft>
                <a:spcPts val="0"/>
              </a:spcAft>
              <a:buClr>
                <a:schemeClr val="dk1"/>
              </a:buClr>
              <a:buSzPts val="1600"/>
              <a:buChar char="–"/>
              <a:defRPr sz="1600"/>
            </a:lvl4pPr>
            <a:lvl5pPr indent="-330200" lvl="4" marL="2286000" algn="l">
              <a:spcBef>
                <a:spcPts val="320"/>
              </a:spcBef>
              <a:spcAft>
                <a:spcPts val="0"/>
              </a:spcAft>
              <a:buClr>
                <a:schemeClr val="dk1"/>
              </a:buClr>
              <a:buSzPts val="1600"/>
              <a:buChar char="»"/>
              <a:defRPr sz="1600"/>
            </a:lvl5pPr>
            <a:lvl6pPr indent="-330200" lvl="5" marL="2743200" algn="l">
              <a:spcBef>
                <a:spcPts val="320"/>
              </a:spcBef>
              <a:spcAft>
                <a:spcPts val="0"/>
              </a:spcAft>
              <a:buClr>
                <a:schemeClr val="dk1"/>
              </a:buClr>
              <a:buSzPts val="1600"/>
              <a:buChar char="•"/>
              <a:defRPr sz="1600"/>
            </a:lvl6pPr>
            <a:lvl7pPr indent="-330200" lvl="6" marL="3200400" algn="l">
              <a:spcBef>
                <a:spcPts val="320"/>
              </a:spcBef>
              <a:spcAft>
                <a:spcPts val="0"/>
              </a:spcAft>
              <a:buClr>
                <a:schemeClr val="dk1"/>
              </a:buClr>
              <a:buSzPts val="1600"/>
              <a:buChar char="•"/>
              <a:defRPr sz="1600"/>
            </a:lvl7pPr>
            <a:lvl8pPr indent="-330200" lvl="7" marL="3657600" algn="l">
              <a:spcBef>
                <a:spcPts val="320"/>
              </a:spcBef>
              <a:spcAft>
                <a:spcPts val="0"/>
              </a:spcAft>
              <a:buClr>
                <a:schemeClr val="dk1"/>
              </a:buClr>
              <a:buSzPts val="1600"/>
              <a:buChar char="•"/>
              <a:defRPr sz="1600"/>
            </a:lvl8pPr>
            <a:lvl9pPr indent="-330200" lvl="8" marL="4114800" algn="l">
              <a:spcBef>
                <a:spcPts val="320"/>
              </a:spcBef>
              <a:spcAft>
                <a:spcPts val="0"/>
              </a:spcAft>
              <a:buClr>
                <a:schemeClr val="dk1"/>
              </a:buClr>
              <a:buSzPts val="1600"/>
              <a:buChar char="•"/>
              <a:defRPr sz="1600"/>
            </a:lvl9pPr>
          </a:lstStyle>
          <a:p/>
        </p:txBody>
      </p:sp>
      <p:sp>
        <p:nvSpPr>
          <p:cNvPr id="50" name="Google Shape;50;p31"/>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1" name="Google Shape;51;p31"/>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2" name="Google Shape;52;p31"/>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53" name="Shape 53"/>
        <p:cNvGrpSpPr/>
        <p:nvPr/>
      </p:nvGrpSpPr>
      <p:grpSpPr>
        <a:xfrm>
          <a:off x="0" y="0"/>
          <a:ext cx="0" cy="0"/>
          <a:chOff x="0" y="0"/>
          <a:chExt cx="0" cy="0"/>
        </a:xfrm>
      </p:grpSpPr>
      <p:sp>
        <p:nvSpPr>
          <p:cNvPr id="54" name="Google Shape;54;p32"/>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algn="ctr">
              <a:spcBef>
                <a:spcPts val="0"/>
              </a:spcBef>
              <a:spcAft>
                <a:spcPts val="0"/>
              </a:spcAft>
              <a:buClr>
                <a:schemeClr val="dk1"/>
              </a:buClr>
              <a:buSzPts val="1800"/>
              <a:buNone/>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55" name="Google Shape;55;p32"/>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6" name="Google Shape;56;p32"/>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57" name="Google Shape;57;p32"/>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 with Caption" type="objTx">
  <p:cSld name="OBJECT_WITH_CAPTION_TEXT">
    <p:spTree>
      <p:nvGrpSpPr>
        <p:cNvPr id="58" name="Shape 58"/>
        <p:cNvGrpSpPr/>
        <p:nvPr/>
      </p:nvGrpSpPr>
      <p:grpSpPr>
        <a:xfrm>
          <a:off x="0" y="0"/>
          <a:ext cx="0" cy="0"/>
          <a:chOff x="0" y="0"/>
          <a:chExt cx="0" cy="0"/>
        </a:xfrm>
      </p:grpSpPr>
      <p:sp>
        <p:nvSpPr>
          <p:cNvPr id="59" name="Google Shape;59;p33"/>
          <p:cNvSpPr txBox="1"/>
          <p:nvPr>
            <p:ph type="title"/>
          </p:nvPr>
        </p:nvSpPr>
        <p:spPr>
          <a:xfrm>
            <a:off x="457200" y="273050"/>
            <a:ext cx="3008313" cy="1162050"/>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0" name="Google Shape;60;p33"/>
          <p:cNvSpPr txBox="1"/>
          <p:nvPr>
            <p:ph idx="1" type="body"/>
          </p:nvPr>
        </p:nvSpPr>
        <p:spPr>
          <a:xfrm>
            <a:off x="3575050" y="273050"/>
            <a:ext cx="5111750" cy="5853113"/>
          </a:xfrm>
          <a:prstGeom prst="rect">
            <a:avLst/>
          </a:prstGeom>
          <a:noFill/>
          <a:ln>
            <a:noFill/>
          </a:ln>
        </p:spPr>
        <p:txBody>
          <a:bodyPr anchorCtr="0" anchor="t" bIns="45700" lIns="91425" spcFirstLastPara="1" rIns="91425" wrap="square" tIns="45700">
            <a:normAutofit/>
          </a:bodyPr>
          <a:lstStyle>
            <a:lvl1pPr indent="-431800" lvl="0" marL="457200" algn="l">
              <a:spcBef>
                <a:spcPts val="640"/>
              </a:spcBef>
              <a:spcAft>
                <a:spcPts val="0"/>
              </a:spcAft>
              <a:buClr>
                <a:schemeClr val="dk1"/>
              </a:buClr>
              <a:buSzPts val="3200"/>
              <a:buChar char="•"/>
              <a:defRPr sz="3200"/>
            </a:lvl1pPr>
            <a:lvl2pPr indent="-406400" lvl="1" marL="914400" algn="l">
              <a:spcBef>
                <a:spcPts val="560"/>
              </a:spcBef>
              <a:spcAft>
                <a:spcPts val="0"/>
              </a:spcAft>
              <a:buClr>
                <a:schemeClr val="dk1"/>
              </a:buClr>
              <a:buSzPts val="2800"/>
              <a:buChar char="–"/>
              <a:defRPr sz="2800"/>
            </a:lvl2pPr>
            <a:lvl3pPr indent="-381000" lvl="2" marL="1371600" algn="l">
              <a:spcBef>
                <a:spcPts val="480"/>
              </a:spcBef>
              <a:spcAft>
                <a:spcPts val="0"/>
              </a:spcAft>
              <a:buClr>
                <a:schemeClr val="dk1"/>
              </a:buClr>
              <a:buSzPts val="2400"/>
              <a:buChar char="•"/>
              <a:defRPr sz="2400"/>
            </a:lvl3pPr>
            <a:lvl4pPr indent="-355600" lvl="3" marL="1828800" algn="l">
              <a:spcBef>
                <a:spcPts val="400"/>
              </a:spcBef>
              <a:spcAft>
                <a:spcPts val="0"/>
              </a:spcAft>
              <a:buClr>
                <a:schemeClr val="dk1"/>
              </a:buClr>
              <a:buSzPts val="2000"/>
              <a:buChar char="–"/>
              <a:defRPr sz="2000"/>
            </a:lvl4pPr>
            <a:lvl5pPr indent="-355600" lvl="4" marL="2286000" algn="l">
              <a:spcBef>
                <a:spcPts val="400"/>
              </a:spcBef>
              <a:spcAft>
                <a:spcPts val="0"/>
              </a:spcAft>
              <a:buClr>
                <a:schemeClr val="dk1"/>
              </a:buClr>
              <a:buSzPts val="2000"/>
              <a:buChar char="»"/>
              <a:defRPr sz="2000"/>
            </a:lvl5pPr>
            <a:lvl6pPr indent="-355600" lvl="5" marL="2743200" algn="l">
              <a:spcBef>
                <a:spcPts val="400"/>
              </a:spcBef>
              <a:spcAft>
                <a:spcPts val="0"/>
              </a:spcAft>
              <a:buClr>
                <a:schemeClr val="dk1"/>
              </a:buClr>
              <a:buSzPts val="2000"/>
              <a:buChar char="•"/>
              <a:defRPr sz="2000"/>
            </a:lvl6pPr>
            <a:lvl7pPr indent="-355600" lvl="6" marL="3200400" algn="l">
              <a:spcBef>
                <a:spcPts val="400"/>
              </a:spcBef>
              <a:spcAft>
                <a:spcPts val="0"/>
              </a:spcAft>
              <a:buClr>
                <a:schemeClr val="dk1"/>
              </a:buClr>
              <a:buSzPts val="2000"/>
              <a:buChar char="•"/>
              <a:defRPr sz="2000"/>
            </a:lvl7pPr>
            <a:lvl8pPr indent="-355600" lvl="7" marL="3657600" algn="l">
              <a:spcBef>
                <a:spcPts val="400"/>
              </a:spcBef>
              <a:spcAft>
                <a:spcPts val="0"/>
              </a:spcAft>
              <a:buClr>
                <a:schemeClr val="dk1"/>
              </a:buClr>
              <a:buSzPts val="2000"/>
              <a:buChar char="•"/>
              <a:defRPr sz="2000"/>
            </a:lvl8pPr>
            <a:lvl9pPr indent="-355600" lvl="8" marL="4114800" algn="l">
              <a:spcBef>
                <a:spcPts val="400"/>
              </a:spcBef>
              <a:spcAft>
                <a:spcPts val="0"/>
              </a:spcAft>
              <a:buClr>
                <a:schemeClr val="dk1"/>
              </a:buClr>
              <a:buSzPts val="2000"/>
              <a:buChar char="•"/>
              <a:defRPr sz="2000"/>
            </a:lvl9pPr>
          </a:lstStyle>
          <a:p/>
        </p:txBody>
      </p:sp>
      <p:sp>
        <p:nvSpPr>
          <p:cNvPr id="61" name="Google Shape;61;p33"/>
          <p:cNvSpPr txBox="1"/>
          <p:nvPr>
            <p:ph idx="2" type="body"/>
          </p:nvPr>
        </p:nvSpPr>
        <p:spPr>
          <a:xfrm>
            <a:off x="457200" y="1435100"/>
            <a:ext cx="3008313" cy="4691063"/>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2" name="Google Shape;62;p33"/>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3" name="Google Shape;63;p33"/>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64" name="Google Shape;64;p33"/>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spTree>
      <p:nvGrpSpPr>
        <p:cNvPr id="65" name="Shape 65"/>
        <p:cNvGrpSpPr/>
        <p:nvPr/>
      </p:nvGrpSpPr>
      <p:grpSpPr>
        <a:xfrm>
          <a:off x="0" y="0"/>
          <a:ext cx="0" cy="0"/>
          <a:chOff x="0" y="0"/>
          <a:chExt cx="0" cy="0"/>
        </a:xfrm>
      </p:grpSpPr>
      <p:sp>
        <p:nvSpPr>
          <p:cNvPr id="66" name="Google Shape;66;p34"/>
          <p:cNvSpPr txBox="1"/>
          <p:nvPr>
            <p:ph type="title"/>
          </p:nvPr>
        </p:nvSpPr>
        <p:spPr>
          <a:xfrm>
            <a:off x="1792288" y="4800600"/>
            <a:ext cx="5486400" cy="566738"/>
          </a:xfrm>
          <a:prstGeom prst="rect">
            <a:avLst/>
          </a:prstGeom>
          <a:noFill/>
          <a:ln>
            <a:noFill/>
          </a:ln>
        </p:spPr>
        <p:txBody>
          <a:bodyPr anchorCtr="0" anchor="b" bIns="45700" lIns="91425" spcFirstLastPara="1" rIns="91425" wrap="square" tIns="45700">
            <a:normAutofit/>
          </a:bodyPr>
          <a:lstStyle>
            <a:lvl1pPr lvl="0" algn="l">
              <a:spcBef>
                <a:spcPts val="0"/>
              </a:spcBef>
              <a:spcAft>
                <a:spcPts val="0"/>
              </a:spcAft>
              <a:buClr>
                <a:schemeClr val="dk1"/>
              </a:buClr>
              <a:buSzPts val="2000"/>
              <a:buFont typeface="Calibri"/>
              <a:buNone/>
              <a:defRPr b="1" sz="2000"/>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p:txBody>
      </p:sp>
      <p:sp>
        <p:nvSpPr>
          <p:cNvPr id="67" name="Google Shape;67;p34"/>
          <p:cNvSpPr/>
          <p:nvPr>
            <p:ph idx="2" type="pic"/>
          </p:nvPr>
        </p:nvSpPr>
        <p:spPr>
          <a:xfrm>
            <a:off x="1792288" y="612775"/>
            <a:ext cx="5486400" cy="4114800"/>
          </a:xfrm>
          <a:prstGeom prst="rect">
            <a:avLst/>
          </a:prstGeom>
          <a:noFill/>
          <a:ln>
            <a:noFill/>
          </a:ln>
        </p:spPr>
      </p:sp>
      <p:sp>
        <p:nvSpPr>
          <p:cNvPr id="68" name="Google Shape;68;p34"/>
          <p:cNvSpPr txBox="1"/>
          <p:nvPr>
            <p:ph idx="1" type="body"/>
          </p:nvPr>
        </p:nvSpPr>
        <p:spPr>
          <a:xfrm>
            <a:off x="1792288" y="5367338"/>
            <a:ext cx="5486400" cy="804862"/>
          </a:xfrm>
          <a:prstGeom prst="rect">
            <a:avLst/>
          </a:prstGeom>
          <a:noFill/>
          <a:ln>
            <a:noFill/>
          </a:ln>
        </p:spPr>
        <p:txBody>
          <a:bodyPr anchorCtr="0" anchor="t" bIns="45700" lIns="91425" spcFirstLastPara="1" rIns="91425" wrap="square" tIns="45700">
            <a:normAutofit/>
          </a:bodyPr>
          <a:lstStyle>
            <a:lvl1pPr indent="-228600" lvl="0" marL="457200" algn="l">
              <a:spcBef>
                <a:spcPts val="280"/>
              </a:spcBef>
              <a:spcAft>
                <a:spcPts val="0"/>
              </a:spcAft>
              <a:buClr>
                <a:schemeClr val="dk1"/>
              </a:buClr>
              <a:buSzPts val="1400"/>
              <a:buNone/>
              <a:defRPr sz="1400"/>
            </a:lvl1pPr>
            <a:lvl2pPr indent="-228600" lvl="1" marL="914400" algn="l">
              <a:spcBef>
                <a:spcPts val="240"/>
              </a:spcBef>
              <a:spcAft>
                <a:spcPts val="0"/>
              </a:spcAft>
              <a:buClr>
                <a:schemeClr val="dk1"/>
              </a:buClr>
              <a:buSzPts val="1200"/>
              <a:buNone/>
              <a:defRPr sz="1200"/>
            </a:lvl2pPr>
            <a:lvl3pPr indent="-228600" lvl="2" marL="1371600" algn="l">
              <a:spcBef>
                <a:spcPts val="200"/>
              </a:spcBef>
              <a:spcAft>
                <a:spcPts val="0"/>
              </a:spcAft>
              <a:buClr>
                <a:schemeClr val="dk1"/>
              </a:buClr>
              <a:buSzPts val="1000"/>
              <a:buNone/>
              <a:defRPr sz="1000"/>
            </a:lvl3pPr>
            <a:lvl4pPr indent="-228600" lvl="3" marL="1828800" algn="l">
              <a:spcBef>
                <a:spcPts val="180"/>
              </a:spcBef>
              <a:spcAft>
                <a:spcPts val="0"/>
              </a:spcAft>
              <a:buClr>
                <a:schemeClr val="dk1"/>
              </a:buClr>
              <a:buSzPts val="900"/>
              <a:buNone/>
              <a:defRPr sz="900"/>
            </a:lvl4pPr>
            <a:lvl5pPr indent="-228600" lvl="4" marL="2286000" algn="l">
              <a:spcBef>
                <a:spcPts val="180"/>
              </a:spcBef>
              <a:spcAft>
                <a:spcPts val="0"/>
              </a:spcAft>
              <a:buClr>
                <a:schemeClr val="dk1"/>
              </a:buClr>
              <a:buSzPts val="900"/>
              <a:buNone/>
              <a:defRPr sz="900"/>
            </a:lvl5pPr>
            <a:lvl6pPr indent="-228600" lvl="5" marL="2743200" algn="l">
              <a:spcBef>
                <a:spcPts val="180"/>
              </a:spcBef>
              <a:spcAft>
                <a:spcPts val="0"/>
              </a:spcAft>
              <a:buClr>
                <a:schemeClr val="dk1"/>
              </a:buClr>
              <a:buSzPts val="900"/>
              <a:buNone/>
              <a:defRPr sz="900"/>
            </a:lvl6pPr>
            <a:lvl7pPr indent="-228600" lvl="6" marL="3200400" algn="l">
              <a:spcBef>
                <a:spcPts val="180"/>
              </a:spcBef>
              <a:spcAft>
                <a:spcPts val="0"/>
              </a:spcAft>
              <a:buClr>
                <a:schemeClr val="dk1"/>
              </a:buClr>
              <a:buSzPts val="900"/>
              <a:buNone/>
              <a:defRPr sz="900"/>
            </a:lvl7pPr>
            <a:lvl8pPr indent="-228600" lvl="7" marL="3657600" algn="l">
              <a:spcBef>
                <a:spcPts val="180"/>
              </a:spcBef>
              <a:spcAft>
                <a:spcPts val="0"/>
              </a:spcAft>
              <a:buClr>
                <a:schemeClr val="dk1"/>
              </a:buClr>
              <a:buSzPts val="900"/>
              <a:buNone/>
              <a:defRPr sz="900"/>
            </a:lvl8pPr>
            <a:lvl9pPr indent="-228600" lvl="8" marL="4114800" algn="l">
              <a:spcBef>
                <a:spcPts val="180"/>
              </a:spcBef>
              <a:spcAft>
                <a:spcPts val="0"/>
              </a:spcAft>
              <a:buClr>
                <a:schemeClr val="dk1"/>
              </a:buClr>
              <a:buSzPts val="900"/>
              <a:buNone/>
              <a:defRPr sz="900"/>
            </a:lvl9pPr>
          </a:lstStyle>
          <a:p/>
        </p:txBody>
      </p:sp>
      <p:sp>
        <p:nvSpPr>
          <p:cNvPr id="69" name="Google Shape;69;p34"/>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algn="l">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0" name="Google Shape;70;p34"/>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algn="ctr">
              <a:spcBef>
                <a:spcPts val="0"/>
              </a:spcBef>
              <a:spcAft>
                <a:spcPts val="0"/>
              </a:spcAft>
              <a:buSzPts val="1400"/>
              <a:buNone/>
              <a:defRPr/>
            </a:lvl1pPr>
            <a:lvl2pPr lvl="1" algn="l">
              <a:spcBef>
                <a:spcPts val="0"/>
              </a:spcBef>
              <a:spcAft>
                <a:spcPts val="0"/>
              </a:spcAft>
              <a:buSzPts val="1400"/>
              <a:buNone/>
              <a:defRPr/>
            </a:lvl2pPr>
            <a:lvl3pPr lvl="2" algn="l">
              <a:spcBef>
                <a:spcPts val="0"/>
              </a:spcBef>
              <a:spcAft>
                <a:spcPts val="0"/>
              </a:spcAft>
              <a:buSzPts val="1400"/>
              <a:buNone/>
              <a:defRPr/>
            </a:lvl3pPr>
            <a:lvl4pPr lvl="3" algn="l">
              <a:spcBef>
                <a:spcPts val="0"/>
              </a:spcBef>
              <a:spcAft>
                <a:spcPts val="0"/>
              </a:spcAft>
              <a:buSzPts val="1400"/>
              <a:buNone/>
              <a:defRPr/>
            </a:lvl4pPr>
            <a:lvl5pPr lvl="4" algn="l">
              <a:spcBef>
                <a:spcPts val="0"/>
              </a:spcBef>
              <a:spcAft>
                <a:spcPts val="0"/>
              </a:spcAft>
              <a:buSzPts val="1400"/>
              <a:buNone/>
              <a:defRPr/>
            </a:lvl5pPr>
            <a:lvl6pPr lvl="5" algn="l">
              <a:spcBef>
                <a:spcPts val="0"/>
              </a:spcBef>
              <a:spcAft>
                <a:spcPts val="0"/>
              </a:spcAft>
              <a:buSzPts val="1400"/>
              <a:buNone/>
              <a:defRPr/>
            </a:lvl6pPr>
            <a:lvl7pPr lvl="6" algn="l">
              <a:spcBef>
                <a:spcPts val="0"/>
              </a:spcBef>
              <a:spcAft>
                <a:spcPts val="0"/>
              </a:spcAft>
              <a:buSzPts val="1400"/>
              <a:buNone/>
              <a:defRPr/>
            </a:lvl7pPr>
            <a:lvl8pPr lvl="7" algn="l">
              <a:spcBef>
                <a:spcPts val="0"/>
              </a:spcBef>
              <a:spcAft>
                <a:spcPts val="0"/>
              </a:spcAft>
              <a:buSzPts val="1400"/>
              <a:buNone/>
              <a:defRPr/>
            </a:lvl8pPr>
            <a:lvl9pPr lvl="8" algn="l">
              <a:spcBef>
                <a:spcPts val="0"/>
              </a:spcBef>
              <a:spcAft>
                <a:spcPts val="0"/>
              </a:spcAft>
              <a:buSzPts val="1400"/>
              <a:buNone/>
              <a:defRPr/>
            </a:lvl9pPr>
          </a:lstStyle>
          <a:p/>
        </p:txBody>
      </p:sp>
      <p:sp>
        <p:nvSpPr>
          <p:cNvPr id="71" name="Google Shape;71;p34"/>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algn="r">
              <a:spcBef>
                <a:spcPts val="0"/>
              </a:spcBef>
              <a:buNone/>
              <a:defRPr/>
            </a:lvl1pPr>
            <a:lvl2pPr indent="0" lvl="1" marL="0" algn="r">
              <a:spcBef>
                <a:spcPts val="0"/>
              </a:spcBef>
              <a:buNone/>
              <a:defRPr/>
            </a:lvl2pPr>
            <a:lvl3pPr indent="0" lvl="2" marL="0" algn="r">
              <a:spcBef>
                <a:spcPts val="0"/>
              </a:spcBef>
              <a:buNone/>
              <a:defRPr/>
            </a:lvl3pPr>
            <a:lvl4pPr indent="0" lvl="3" marL="0" algn="r">
              <a:spcBef>
                <a:spcPts val="0"/>
              </a:spcBef>
              <a:buNone/>
              <a:defRPr/>
            </a:lvl4pPr>
            <a:lvl5pPr indent="0" lvl="4" marL="0" algn="r">
              <a:spcBef>
                <a:spcPts val="0"/>
              </a:spcBef>
              <a:buNone/>
              <a:defRPr/>
            </a:lvl5pPr>
            <a:lvl6pPr indent="0" lvl="5" marL="0" algn="r">
              <a:spcBef>
                <a:spcPts val="0"/>
              </a:spcBef>
              <a:buNone/>
              <a:defRPr/>
            </a:lvl6pPr>
            <a:lvl7pPr indent="0" lvl="6" marL="0" algn="r">
              <a:spcBef>
                <a:spcPts val="0"/>
              </a:spcBef>
              <a:buNone/>
              <a:defRPr/>
            </a:lvl7pPr>
            <a:lvl8pPr indent="0" lvl="7" marL="0" algn="r">
              <a:spcBef>
                <a:spcPts val="0"/>
              </a:spcBef>
              <a:buNone/>
              <a:defRPr/>
            </a:lvl8pPr>
            <a:lvl9pPr indent="0" lvl="8" marL="0" algn="r">
              <a:spcBef>
                <a:spcPts val="0"/>
              </a:spcBef>
              <a:buNone/>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2" Type="http://schemas.openxmlformats.org/officeDocument/2006/relationships/theme" Target="../theme/theme2.xml"/><Relationship Id="rId9" Type="http://schemas.openxmlformats.org/officeDocument/2006/relationships/slideLayout" Target="../slideLayouts/slideLayout9.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25"/>
          <p:cNvSpPr txBox="1"/>
          <p:nvPr>
            <p:ph type="title"/>
          </p:nvPr>
        </p:nvSpPr>
        <p:spPr>
          <a:xfrm>
            <a:off x="457200" y="274638"/>
            <a:ext cx="8229600" cy="1143000"/>
          </a:xfrm>
          <a:prstGeom prst="rect">
            <a:avLst/>
          </a:prstGeom>
          <a:noFill/>
          <a:ln>
            <a:noFill/>
          </a:ln>
        </p:spPr>
        <p:txBody>
          <a:bodyPr anchorCtr="0" anchor="ctr" bIns="45700" lIns="91425" spcFirstLastPara="1" rIns="91425" wrap="square" tIns="45700">
            <a:normAutofit/>
          </a:bodyPr>
          <a:lstStyle>
            <a:lvl1pPr lvl="0" marR="0" rtl="0" algn="ctr">
              <a:spcBef>
                <a:spcPts val="0"/>
              </a:spcBef>
              <a:spcAft>
                <a:spcPts val="0"/>
              </a:spcAft>
              <a:buClr>
                <a:schemeClr val="dk1"/>
              </a:buClr>
              <a:buSzPts val="4400"/>
              <a:buFont typeface="Calibri"/>
              <a:buNone/>
              <a:defRPr b="0" i="0" sz="4400" u="none" cap="none" strike="noStrike">
                <a:solidFill>
                  <a:schemeClr val="dk1"/>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1" name="Google Shape;11;p25"/>
          <p:cNvSpPr txBox="1"/>
          <p:nvPr>
            <p:ph idx="1" type="body"/>
          </p:nvPr>
        </p:nvSpPr>
        <p:spPr>
          <a:xfrm>
            <a:off x="457200" y="1600200"/>
            <a:ext cx="8229600" cy="4525963"/>
          </a:xfrm>
          <a:prstGeom prst="rect">
            <a:avLst/>
          </a:prstGeom>
          <a:noFill/>
          <a:ln>
            <a:noFill/>
          </a:ln>
        </p:spPr>
        <p:txBody>
          <a:bodyPr anchorCtr="0" anchor="t" bIns="45700" lIns="91425" spcFirstLastPara="1" rIns="91425" wrap="square" tIns="45700">
            <a:normAutofit/>
          </a:bodyPr>
          <a:lstStyle>
            <a:lvl1pPr indent="-431800" lvl="0" marL="457200" marR="0" rtl="0" algn="l">
              <a:spcBef>
                <a:spcPts val="640"/>
              </a:spcBef>
              <a:spcAft>
                <a:spcPts val="0"/>
              </a:spcAft>
              <a:buClr>
                <a:schemeClr val="dk1"/>
              </a:buClr>
              <a:buSzPts val="3200"/>
              <a:buFont typeface="Arial"/>
              <a:buChar char="•"/>
              <a:defRPr b="0" i="0" sz="3200" u="none" cap="none" strike="noStrike">
                <a:solidFill>
                  <a:schemeClr val="dk1"/>
                </a:solidFill>
                <a:latin typeface="Calibri"/>
                <a:ea typeface="Calibri"/>
                <a:cs typeface="Calibri"/>
                <a:sym typeface="Calibri"/>
              </a:defRPr>
            </a:lvl1pPr>
            <a:lvl2pPr indent="-406400" lvl="1" marL="914400" marR="0" rtl="0" algn="l">
              <a:spcBef>
                <a:spcPts val="560"/>
              </a:spcBef>
              <a:spcAft>
                <a:spcPts val="0"/>
              </a:spcAft>
              <a:buClr>
                <a:schemeClr val="dk1"/>
              </a:buClr>
              <a:buSzPts val="2800"/>
              <a:buFont typeface="Arial"/>
              <a:buChar char="–"/>
              <a:defRPr b="0" i="0" sz="2800" u="none" cap="none" strike="noStrike">
                <a:solidFill>
                  <a:schemeClr val="dk1"/>
                </a:solidFill>
                <a:latin typeface="Calibri"/>
                <a:ea typeface="Calibri"/>
                <a:cs typeface="Calibri"/>
                <a:sym typeface="Calibri"/>
              </a:defRPr>
            </a:lvl2pPr>
            <a:lvl3pPr indent="-381000" lvl="2" marL="1371600" marR="0" rtl="0" algn="l">
              <a:spcBef>
                <a:spcPts val="48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3pPr>
            <a:lvl4pPr indent="-355600" lvl="3" marL="1828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4pPr>
            <a:lvl5pPr indent="-355600" lvl="4" marL="22860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5pPr>
            <a:lvl6pPr indent="-355600" lvl="5" marL="27432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6pPr>
            <a:lvl7pPr indent="-355600" lvl="6" marL="32004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7pPr>
            <a:lvl8pPr indent="-355600" lvl="7" marL="36576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8pPr>
            <a:lvl9pPr indent="-355600" lvl="8" marL="4114800" marR="0" rtl="0" algn="l">
              <a:spcBef>
                <a:spcPts val="4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9pPr>
          </a:lstStyle>
          <a:p/>
        </p:txBody>
      </p:sp>
      <p:sp>
        <p:nvSpPr>
          <p:cNvPr id="12" name="Google Shape;12;p25"/>
          <p:cNvSpPr txBox="1"/>
          <p:nvPr>
            <p:ph idx="10" type="dt"/>
          </p:nvPr>
        </p:nvSpPr>
        <p:spPr>
          <a:xfrm>
            <a:off x="457200" y="6356350"/>
            <a:ext cx="2133600" cy="365125"/>
          </a:xfrm>
          <a:prstGeom prst="rect">
            <a:avLst/>
          </a:prstGeom>
          <a:noFill/>
          <a:ln>
            <a:noFill/>
          </a:ln>
        </p:spPr>
        <p:txBody>
          <a:bodyPr anchorCtr="0" anchor="ctr" bIns="45700" lIns="91425" spcFirstLastPara="1" rIns="91425" wrap="square" tIns="45700">
            <a:noAutofit/>
          </a:bodyPr>
          <a:lstStyle>
            <a:lvl1pPr lvl="0" marR="0" rtl="0" algn="l">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3" name="Google Shape;13;p25"/>
          <p:cNvSpPr txBox="1"/>
          <p:nvPr>
            <p:ph idx="11" type="ftr"/>
          </p:nvPr>
        </p:nvSpPr>
        <p:spPr>
          <a:xfrm>
            <a:off x="3124200" y="6356350"/>
            <a:ext cx="2895600" cy="365125"/>
          </a:xfrm>
          <a:prstGeom prst="rect">
            <a:avLst/>
          </a:prstGeom>
          <a:noFill/>
          <a:ln>
            <a:noFill/>
          </a:ln>
        </p:spPr>
        <p:txBody>
          <a:bodyPr anchorCtr="0" anchor="ctr" bIns="45700" lIns="91425" spcFirstLastPara="1" rIns="91425" wrap="square" tIns="45700">
            <a:noAutofit/>
          </a:bodyPr>
          <a:lstStyle>
            <a:lvl1pPr lvl="0" marR="0" rtl="0" algn="ctr">
              <a:spcBef>
                <a:spcPts val="0"/>
              </a:spcBef>
              <a:spcAft>
                <a:spcPts val="0"/>
              </a:spcAft>
              <a:buSzPts val="1400"/>
              <a:buNone/>
              <a:defRPr b="0" i="0" sz="1200" u="none" cap="none" strike="noStrike">
                <a:solidFill>
                  <a:srgbClr val="888888"/>
                </a:solidFill>
                <a:latin typeface="Calibri"/>
                <a:ea typeface="Calibri"/>
                <a:cs typeface="Calibri"/>
                <a:sym typeface="Calibri"/>
              </a:defRPr>
            </a:lvl1pPr>
            <a:lvl2pPr lvl="1"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2pPr>
            <a:lvl3pPr lvl="2"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3pPr>
            <a:lvl4pPr lvl="3"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4pPr>
            <a:lvl5pPr lvl="4"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5pPr>
            <a:lvl6pPr lvl="5"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6pPr>
            <a:lvl7pPr lvl="6"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7pPr>
            <a:lvl8pPr lvl="7"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8pPr>
            <a:lvl9pPr lvl="8" marR="0" rtl="0" algn="l">
              <a:spcBef>
                <a:spcPts val="0"/>
              </a:spcBef>
              <a:spcAft>
                <a:spcPts val="0"/>
              </a:spcAft>
              <a:buSzPts val="1400"/>
              <a:buNone/>
              <a:defRPr b="0" i="0" sz="1800" u="none" cap="none" strike="noStrike">
                <a:solidFill>
                  <a:schemeClr val="dk1"/>
                </a:solidFill>
                <a:latin typeface="Calibri"/>
                <a:ea typeface="Calibri"/>
                <a:cs typeface="Calibri"/>
                <a:sym typeface="Calibri"/>
              </a:defRPr>
            </a:lvl9pPr>
          </a:lstStyle>
          <a:p/>
        </p:txBody>
      </p:sp>
      <p:sp>
        <p:nvSpPr>
          <p:cNvPr id="14" name="Google Shape;14;p25"/>
          <p:cNvSpPr txBox="1"/>
          <p:nvPr>
            <p:ph idx="12" type="sldNum"/>
          </p:nvPr>
        </p:nvSpPr>
        <p:spPr>
          <a:xfrm>
            <a:off x="6553200" y="6356350"/>
            <a:ext cx="2133600" cy="365125"/>
          </a:xfrm>
          <a:prstGeom prst="rect">
            <a:avLst/>
          </a:prstGeom>
          <a:noFill/>
          <a:ln>
            <a:noFill/>
          </a:ln>
        </p:spPr>
        <p:txBody>
          <a:bodyPr anchorCtr="0" anchor="ctr" bIns="45700" lIns="91425" spcFirstLastPara="1" rIns="91425" wrap="square" tIns="45700">
            <a:noAutofit/>
          </a:bodyPr>
          <a:lstStyle>
            <a:lvl1pPr indent="0" lvl="0" marL="0" marR="0" rtl="0" algn="r">
              <a:spcBef>
                <a:spcPts val="0"/>
              </a:spcBef>
              <a:buNone/>
              <a:defRPr b="0" i="0" sz="1200" u="none" cap="none" strike="noStrike">
                <a:solidFill>
                  <a:srgbClr val="888888"/>
                </a:solidFill>
                <a:latin typeface="Calibri"/>
                <a:ea typeface="Calibri"/>
                <a:cs typeface="Calibri"/>
                <a:sym typeface="Calibri"/>
              </a:defRPr>
            </a:lvl1pPr>
            <a:lvl2pPr indent="0" lvl="1" marL="0" marR="0" rtl="0" algn="r">
              <a:spcBef>
                <a:spcPts val="0"/>
              </a:spcBef>
              <a:buNone/>
              <a:defRPr b="0" i="0" sz="1200" u="none" cap="none" strike="noStrike">
                <a:solidFill>
                  <a:srgbClr val="888888"/>
                </a:solidFill>
                <a:latin typeface="Calibri"/>
                <a:ea typeface="Calibri"/>
                <a:cs typeface="Calibri"/>
                <a:sym typeface="Calibri"/>
              </a:defRPr>
            </a:lvl2pPr>
            <a:lvl3pPr indent="0" lvl="2" marL="0" marR="0" rtl="0" algn="r">
              <a:spcBef>
                <a:spcPts val="0"/>
              </a:spcBef>
              <a:buNone/>
              <a:defRPr b="0" i="0" sz="1200" u="none" cap="none" strike="noStrike">
                <a:solidFill>
                  <a:srgbClr val="888888"/>
                </a:solidFill>
                <a:latin typeface="Calibri"/>
                <a:ea typeface="Calibri"/>
                <a:cs typeface="Calibri"/>
                <a:sym typeface="Calibri"/>
              </a:defRPr>
            </a:lvl3pPr>
            <a:lvl4pPr indent="0" lvl="3" marL="0" marR="0" rtl="0" algn="r">
              <a:spcBef>
                <a:spcPts val="0"/>
              </a:spcBef>
              <a:buNone/>
              <a:defRPr b="0" i="0" sz="1200" u="none" cap="none" strike="noStrike">
                <a:solidFill>
                  <a:srgbClr val="888888"/>
                </a:solidFill>
                <a:latin typeface="Calibri"/>
                <a:ea typeface="Calibri"/>
                <a:cs typeface="Calibri"/>
                <a:sym typeface="Calibri"/>
              </a:defRPr>
            </a:lvl4pPr>
            <a:lvl5pPr indent="0" lvl="4" marL="0" marR="0" rtl="0" algn="r">
              <a:spcBef>
                <a:spcPts val="0"/>
              </a:spcBef>
              <a:buNone/>
              <a:defRPr b="0" i="0" sz="1200" u="none" cap="none" strike="noStrike">
                <a:solidFill>
                  <a:srgbClr val="888888"/>
                </a:solidFill>
                <a:latin typeface="Calibri"/>
                <a:ea typeface="Calibri"/>
                <a:cs typeface="Calibri"/>
                <a:sym typeface="Calibri"/>
              </a:defRPr>
            </a:lvl5pPr>
            <a:lvl6pPr indent="0" lvl="5" marL="0" marR="0" rtl="0" algn="r">
              <a:spcBef>
                <a:spcPts val="0"/>
              </a:spcBef>
              <a:buNone/>
              <a:defRPr b="0" i="0" sz="1200" u="none" cap="none" strike="noStrike">
                <a:solidFill>
                  <a:srgbClr val="888888"/>
                </a:solidFill>
                <a:latin typeface="Calibri"/>
                <a:ea typeface="Calibri"/>
                <a:cs typeface="Calibri"/>
                <a:sym typeface="Calibri"/>
              </a:defRPr>
            </a:lvl6pPr>
            <a:lvl7pPr indent="0" lvl="6" marL="0" marR="0" rtl="0" algn="r">
              <a:spcBef>
                <a:spcPts val="0"/>
              </a:spcBef>
              <a:buNone/>
              <a:defRPr b="0" i="0" sz="1200" u="none" cap="none" strike="noStrike">
                <a:solidFill>
                  <a:srgbClr val="888888"/>
                </a:solidFill>
                <a:latin typeface="Calibri"/>
                <a:ea typeface="Calibri"/>
                <a:cs typeface="Calibri"/>
                <a:sym typeface="Calibri"/>
              </a:defRPr>
            </a:lvl7pPr>
            <a:lvl8pPr indent="0" lvl="7" marL="0" marR="0" rtl="0" algn="r">
              <a:spcBef>
                <a:spcPts val="0"/>
              </a:spcBef>
              <a:buNone/>
              <a:defRPr b="0" i="0" sz="1200" u="none" cap="none" strike="noStrike">
                <a:solidFill>
                  <a:srgbClr val="888888"/>
                </a:solidFill>
                <a:latin typeface="Calibri"/>
                <a:ea typeface="Calibri"/>
                <a:cs typeface="Calibri"/>
                <a:sym typeface="Calibri"/>
              </a:defRPr>
            </a:lvl8pPr>
            <a:lvl9pPr indent="0" lvl="8" marL="0" marR="0" rtl="0" algn="r">
              <a:spcBef>
                <a:spcPts val="0"/>
              </a:spcBef>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3.png"/><Relationship Id="rId4" Type="http://schemas.openxmlformats.org/officeDocument/2006/relationships/image" Target="../media/image1.png"/><Relationship Id="rId5" Type="http://schemas.openxmlformats.org/officeDocument/2006/relationships/image" Target="../media/image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3.png"/></Relationships>
</file>

<file path=ppt/slides/_rels/slide11.xml.rels><?xml version="1.0" encoding="UTF-8" standalone="yes"?><Relationships xmlns="http://schemas.openxmlformats.org/package/2006/relationships"><Relationship Id="rId11" Type="http://schemas.openxmlformats.org/officeDocument/2006/relationships/image" Target="../media/image6.png"/><Relationship Id="rId10" Type="http://schemas.openxmlformats.org/officeDocument/2006/relationships/image" Target="../media/image5.png"/><Relationship Id="rId13" Type="http://schemas.openxmlformats.org/officeDocument/2006/relationships/image" Target="../media/image11.png"/><Relationship Id="rId12"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hyperlink" Target="https://ied.eu/" TargetMode="External"/><Relationship Id="rId4" Type="http://schemas.openxmlformats.org/officeDocument/2006/relationships/hyperlink" Target="https://denizli.afad.gov.tr/" TargetMode="External"/><Relationship Id="rId9" Type="http://schemas.openxmlformats.org/officeDocument/2006/relationships/image" Target="../media/image10.png"/><Relationship Id="rId14" Type="http://schemas.openxmlformats.org/officeDocument/2006/relationships/image" Target="../media/image12.png"/><Relationship Id="rId5" Type="http://schemas.openxmlformats.org/officeDocument/2006/relationships/hyperlink" Target="https://neotalentway.com/" TargetMode="External"/><Relationship Id="rId6" Type="http://schemas.openxmlformats.org/officeDocument/2006/relationships/hyperlink" Target="https://www.eva93.lv/" TargetMode="External"/><Relationship Id="rId7" Type="http://schemas.openxmlformats.org/officeDocument/2006/relationships/hyperlink" Target="https://ngo-nfe4y.com.ua/en" TargetMode="External"/><Relationship Id="rId8" Type="http://schemas.openxmlformats.org/officeDocument/2006/relationships/hyperlink" Target="https://vonhope.is/" TargetMode="External"/></Relationships>
</file>

<file path=ppt/slides/_rels/slide12.xml.rels><?xml version="1.0" encoding="UTF-8" standalone="yes"?><Relationships xmlns="http://schemas.openxmlformats.org/package/2006/relationships"><Relationship Id="rId11" Type="http://schemas.openxmlformats.org/officeDocument/2006/relationships/image" Target="../media/image17.png"/><Relationship Id="rId10" Type="http://schemas.openxmlformats.org/officeDocument/2006/relationships/hyperlink" Target="https://www.facebook.com/profile.php?id=61573707797009" TargetMode="External"/><Relationship Id="rId13" Type="http://schemas.openxmlformats.org/officeDocument/2006/relationships/image" Target="../media/image18.png"/><Relationship Id="rId12" Type="http://schemas.openxmlformats.org/officeDocument/2006/relationships/hyperlink" Target="https://www.youtube.com/@VET-READYEUProgram" TargetMode="External"/><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9.png"/><Relationship Id="rId4" Type="http://schemas.openxmlformats.org/officeDocument/2006/relationships/image" Target="../media/image8.png"/><Relationship Id="rId9" Type="http://schemas.openxmlformats.org/officeDocument/2006/relationships/image" Target="../media/image14.png"/><Relationship Id="rId5" Type="http://schemas.openxmlformats.org/officeDocument/2006/relationships/image" Target="../media/image16.png"/><Relationship Id="rId6" Type="http://schemas.openxmlformats.org/officeDocument/2006/relationships/hyperlink" Target="https://vetready.eu/" TargetMode="External"/><Relationship Id="rId7" Type="http://schemas.openxmlformats.org/officeDocument/2006/relationships/hyperlink" Target="http://www.linkedin.com/company/vet-ready-project" TargetMode="External"/><Relationship Id="rId8" Type="http://schemas.openxmlformats.org/officeDocument/2006/relationships/image" Target="../media/image15.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4.png"/><Relationship Id="rId4" Type="http://schemas.openxmlformats.org/officeDocument/2006/relationships/image" Target="../media/image2.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 Id="rId3" Type="http://schemas.openxmlformats.org/officeDocument/2006/relationships/image" Target="../media/image4.png"/><Relationship Id="rId4" Type="http://schemas.openxmlformats.org/officeDocument/2006/relationships/image" Target="../media/image2.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 Id="rId3" Type="http://schemas.openxmlformats.org/officeDocument/2006/relationships/image" Target="../media/image4.png"/><Relationship Id="rId4" Type="http://schemas.openxmlformats.org/officeDocument/2006/relationships/image" Target="../media/image2.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 Id="rId4" Type="http://schemas.openxmlformats.org/officeDocument/2006/relationships/image" Target="../media/image2.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 Id="rId3" Type="http://schemas.openxmlformats.org/officeDocument/2006/relationships/image" Target="../media/image4.png"/><Relationship Id="rId4" Type="http://schemas.openxmlformats.org/officeDocument/2006/relationships/image" Target="../media/image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4.png"/><Relationship Id="rId4" Type="http://schemas.openxmlformats.org/officeDocument/2006/relationships/image" Target="../media/image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3.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4.png"/><Relationship Id="rId4" Type="http://schemas.openxmlformats.org/officeDocument/2006/relationships/image" Target="../media/image2.png"/><Relationship Id="rId5"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 name="Shape 91"/>
        <p:cNvGrpSpPr/>
        <p:nvPr/>
      </p:nvGrpSpPr>
      <p:grpSpPr>
        <a:xfrm>
          <a:off x="0" y="0"/>
          <a:ext cx="0" cy="0"/>
          <a:chOff x="0" y="0"/>
          <a:chExt cx="0" cy="0"/>
        </a:xfrm>
      </p:grpSpPr>
      <p:sp>
        <p:nvSpPr>
          <p:cNvPr id="92" name="Google Shape;92;p2"/>
          <p:cNvSpPr/>
          <p:nvPr/>
        </p:nvSpPr>
        <p:spPr>
          <a:xfrm>
            <a:off x="9793624" y="716280"/>
            <a:ext cx="8274272" cy="8397240"/>
          </a:xfrm>
          <a:custGeom>
            <a:rect b="b" l="l" r="r" t="t"/>
            <a:pathLst>
              <a:path extrusionOk="0" h="11196320" w="11032363">
                <a:moveTo>
                  <a:pt x="0" y="0"/>
                </a:moveTo>
                <a:lnTo>
                  <a:pt x="11032363" y="0"/>
                </a:lnTo>
                <a:lnTo>
                  <a:pt x="11032363" y="11196320"/>
                </a:lnTo>
                <a:lnTo>
                  <a:pt x="0" y="11196320"/>
                </a:lnTo>
                <a:lnTo>
                  <a:pt x="0" y="0"/>
                </a:lnTo>
                <a:close/>
              </a:path>
            </a:pathLst>
          </a:custGeom>
          <a:blipFill rotWithShape="1">
            <a:blip r:embed="rId3">
              <a:alphaModFix/>
            </a:blip>
            <a:stretch>
              <a:fillRect b="0" l="0" r="0" t="0"/>
            </a:stretch>
          </a:blipFill>
          <a:ln>
            <a:noFill/>
          </a:ln>
        </p:spPr>
      </p:sp>
      <p:sp>
        <p:nvSpPr>
          <p:cNvPr id="93" name="Google Shape;93;p2"/>
          <p:cNvSpPr/>
          <p:nvPr/>
        </p:nvSpPr>
        <p:spPr>
          <a:xfrm>
            <a:off x="732692" y="8815645"/>
            <a:ext cx="4305776" cy="911829"/>
          </a:xfrm>
          <a:custGeom>
            <a:rect b="b" l="l" r="r" t="t"/>
            <a:pathLst>
              <a:path extrusionOk="0" h="1215771" w="5741035">
                <a:moveTo>
                  <a:pt x="0" y="0"/>
                </a:moveTo>
                <a:lnTo>
                  <a:pt x="5741035" y="0"/>
                </a:lnTo>
                <a:lnTo>
                  <a:pt x="5741035" y="1215771"/>
                </a:lnTo>
                <a:lnTo>
                  <a:pt x="0" y="1215771"/>
                </a:lnTo>
                <a:lnTo>
                  <a:pt x="0" y="0"/>
                </a:lnTo>
                <a:close/>
              </a:path>
            </a:pathLst>
          </a:custGeom>
          <a:blipFill rotWithShape="1">
            <a:blip r:embed="rId4">
              <a:alphaModFix/>
            </a:blip>
            <a:stretch>
              <a:fillRect b="2" l="0" r="0" t="0"/>
            </a:stretch>
          </a:blipFill>
          <a:ln>
            <a:noFill/>
          </a:ln>
        </p:spPr>
      </p:sp>
      <p:sp>
        <p:nvSpPr>
          <p:cNvPr descr="Крупний план логотипа  Контент, створений штучним інтелектом, може бути неправильним." id="94" name="Google Shape;94;p2"/>
          <p:cNvSpPr/>
          <p:nvPr/>
        </p:nvSpPr>
        <p:spPr>
          <a:xfrm>
            <a:off x="581025" y="1096356"/>
            <a:ext cx="4059555" cy="981932"/>
          </a:xfrm>
          <a:custGeom>
            <a:rect b="b" l="l" r="r" t="t"/>
            <a:pathLst>
              <a:path extrusionOk="0" h="1309243" w="5412740">
                <a:moveTo>
                  <a:pt x="0" y="0"/>
                </a:moveTo>
                <a:lnTo>
                  <a:pt x="5412740" y="0"/>
                </a:lnTo>
                <a:lnTo>
                  <a:pt x="5412740" y="1309243"/>
                </a:lnTo>
                <a:lnTo>
                  <a:pt x="0" y="1309243"/>
                </a:lnTo>
                <a:lnTo>
                  <a:pt x="0" y="0"/>
                </a:lnTo>
                <a:close/>
              </a:path>
            </a:pathLst>
          </a:custGeom>
          <a:blipFill rotWithShape="1">
            <a:blip r:embed="rId5">
              <a:alphaModFix/>
            </a:blip>
            <a:stretch>
              <a:fillRect b="2" l="0" r="0" t="0"/>
            </a:stretch>
          </a:blipFill>
          <a:ln>
            <a:noFill/>
          </a:ln>
        </p:spPr>
      </p:sp>
      <p:grpSp>
        <p:nvGrpSpPr>
          <p:cNvPr id="95" name="Google Shape;95;p2"/>
          <p:cNvGrpSpPr/>
          <p:nvPr/>
        </p:nvGrpSpPr>
        <p:grpSpPr>
          <a:xfrm>
            <a:off x="581025" y="2386546"/>
            <a:ext cx="8827895" cy="2591649"/>
            <a:chOff x="0" y="-57150"/>
            <a:chExt cx="11770526" cy="3455533"/>
          </a:xfrm>
        </p:grpSpPr>
        <p:sp>
          <p:nvSpPr>
            <p:cNvPr id="96" name="Google Shape;96;p2"/>
            <p:cNvSpPr/>
            <p:nvPr/>
          </p:nvSpPr>
          <p:spPr>
            <a:xfrm>
              <a:off x="0" y="0"/>
              <a:ext cx="11770526" cy="3398380"/>
            </a:xfrm>
            <a:custGeom>
              <a:rect b="b" l="l" r="r" t="t"/>
              <a:pathLst>
                <a:path extrusionOk="0" h="3398380" w="11770526">
                  <a:moveTo>
                    <a:pt x="0" y="0"/>
                  </a:moveTo>
                  <a:lnTo>
                    <a:pt x="11770526" y="0"/>
                  </a:lnTo>
                  <a:lnTo>
                    <a:pt x="11770526" y="3398380"/>
                  </a:lnTo>
                  <a:lnTo>
                    <a:pt x="0" y="339838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97" name="Google Shape;97;p2"/>
            <p:cNvSpPr txBox="1"/>
            <p:nvPr/>
          </p:nvSpPr>
          <p:spPr>
            <a:xfrm>
              <a:off x="0" y="-57150"/>
              <a:ext cx="11770525" cy="3455533"/>
            </a:xfrm>
            <a:prstGeom prst="rect">
              <a:avLst/>
            </a:prstGeom>
            <a:noFill/>
            <a:ln cap="flat" cmpd="sng" w="9525">
              <a:solidFill>
                <a:schemeClr val="lt1"/>
              </a:solidFill>
              <a:prstDash val="solid"/>
              <a:round/>
              <a:headEnd len="sm" w="sm" type="none"/>
              <a:tailEnd len="sm" w="sm" type="none"/>
            </a:ln>
          </p:spPr>
          <p:txBody>
            <a:bodyPr anchorCtr="0" anchor="b" bIns="0" lIns="0" spcFirstLastPara="1" rIns="0" wrap="square" tIns="0">
              <a:noAutofit/>
            </a:bodyPr>
            <a:lstStyle/>
            <a:p>
              <a:pPr indent="0" lvl="0" marL="0" marR="0" rtl="0" algn="l">
                <a:lnSpc>
                  <a:spcPct val="108000"/>
                </a:lnSpc>
                <a:spcBef>
                  <a:spcPts val="0"/>
                </a:spcBef>
                <a:spcAft>
                  <a:spcPts val="0"/>
                </a:spcAft>
                <a:buNone/>
              </a:pPr>
              <a:r>
                <a:rPr b="1" i="0" lang="en-US" sz="5400" u="none" cap="none" strike="noStrike">
                  <a:solidFill>
                    <a:srgbClr val="000000"/>
                  </a:solidFill>
                  <a:latin typeface="Calibri"/>
                  <a:ea typeface="Calibri"/>
                  <a:cs typeface="Calibri"/>
                  <a:sym typeface="Calibri"/>
                </a:rPr>
                <a:t>РОЗДІЛ 3: ОБІЗНАНІСТЬ ПРО ЛІСОВІ ЛИХА ТА ВИЖИВАННЯ В ДИКІЙ ПРИРОДІ</a:t>
              </a:r>
              <a:endParaRPr/>
            </a:p>
          </p:txBody>
        </p:sp>
      </p:grpSp>
      <p:sp>
        <p:nvSpPr>
          <p:cNvPr id="98" name="Google Shape;98;p2"/>
          <p:cNvSpPr txBox="1"/>
          <p:nvPr/>
        </p:nvSpPr>
        <p:spPr>
          <a:xfrm>
            <a:off x="672446" y="5923931"/>
            <a:ext cx="8961000" cy="1743000"/>
          </a:xfrm>
          <a:prstGeom prst="rect">
            <a:avLst/>
          </a:prstGeom>
          <a:noFill/>
          <a:ln>
            <a:noFill/>
          </a:ln>
        </p:spPr>
        <p:txBody>
          <a:bodyPr anchorCtr="0" anchor="t" bIns="0" lIns="0" spcFirstLastPara="1" rIns="0" wrap="square" tIns="0">
            <a:spAutoFit/>
          </a:bodyPr>
          <a:lstStyle/>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Огляд розділу</a:t>
            </a:r>
            <a:endParaRPr/>
          </a:p>
          <a:p>
            <a:pPr indent="0" lvl="0" marL="0" marR="0" rtl="0" algn="l">
              <a:lnSpc>
                <a:spcPct val="86389"/>
              </a:lnSpc>
              <a:spcBef>
                <a:spcPts val="0"/>
              </a:spcBef>
              <a:spcAft>
                <a:spcPts val="0"/>
              </a:spcAft>
              <a:buNone/>
            </a:pPr>
            <a:r>
              <a:t/>
            </a:r>
            <a:endParaRPr b="1" i="0" sz="3277" u="none" cap="none" strike="noStrike">
              <a:solidFill>
                <a:srgbClr val="000000"/>
              </a:solidFill>
              <a:latin typeface="Calibri"/>
              <a:ea typeface="Calibri"/>
              <a:cs typeface="Calibri"/>
              <a:sym typeface="Calibri"/>
            </a:endParaRPr>
          </a:p>
          <a:p>
            <a:pPr indent="0" lvl="0" marL="0" marR="0" rtl="0" algn="l">
              <a:lnSpc>
                <a:spcPct val="86389"/>
              </a:lnSpc>
              <a:spcBef>
                <a:spcPts val="0"/>
              </a:spcBef>
              <a:spcAft>
                <a:spcPts val="0"/>
              </a:spcAft>
              <a:buNone/>
            </a:pPr>
            <a:r>
              <a:rPr b="1" i="0" lang="en-US" sz="3277" u="none" cap="none" strike="noStrike">
                <a:solidFill>
                  <a:srgbClr val="000000"/>
                </a:solidFill>
                <a:latin typeface="Calibri"/>
                <a:ea typeface="Calibri"/>
                <a:cs typeface="Calibri"/>
                <a:sym typeface="Calibri"/>
              </a:rPr>
              <a:t>Автор: Денізлі AFAD / Проектне партнерство VETREADY</a:t>
            </a:r>
            <a:endParaRPr/>
          </a:p>
        </p:txBody>
      </p:sp>
      <p:sp>
        <p:nvSpPr>
          <p:cNvPr id="99" name="Google Shape;99;p2"/>
          <p:cNvSpPr txBox="1"/>
          <p:nvPr/>
        </p:nvSpPr>
        <p:spPr>
          <a:xfrm>
            <a:off x="672446" y="8106004"/>
            <a:ext cx="8645042" cy="304800"/>
          </a:xfrm>
          <a:prstGeom prst="rect">
            <a:avLst/>
          </a:prstGeom>
          <a:noFill/>
          <a:ln>
            <a:noFill/>
          </a:ln>
        </p:spPr>
        <p:txBody>
          <a:bodyPr anchorCtr="0" anchor="t" bIns="0" lIns="0" spcFirstLastPara="1" rIns="0" wrap="square" tIns="0">
            <a:spAutoFit/>
          </a:bodyPr>
          <a:lstStyle/>
          <a:p>
            <a:pPr indent="0" lvl="0" marL="0" marR="0" rtl="0" algn="l">
              <a:lnSpc>
                <a:spcPct val="120000"/>
              </a:lnSpc>
              <a:spcBef>
                <a:spcPts val="0"/>
              </a:spcBef>
              <a:spcAft>
                <a:spcPts val="0"/>
              </a:spcAft>
              <a:buNone/>
            </a:pPr>
            <a:r>
              <a:rPr b="0" i="0" lang="en-US" sz="1800" u="none" cap="none" strike="noStrike">
                <a:solidFill>
                  <a:srgbClr val="000000"/>
                </a:solidFill>
                <a:latin typeface="Calibri"/>
                <a:ea typeface="Calibri"/>
                <a:cs typeface="Calibri"/>
                <a:sym typeface="Calibri"/>
              </a:rPr>
              <a:t> Номер проекту: 2024-1-ES01-KA220-VET-000257287</a:t>
            </a:r>
            <a:endParaRPr/>
          </a:p>
        </p:txBody>
      </p:sp>
      <p:sp>
        <p:nvSpPr>
          <p:cNvPr id="100" name="Google Shape;100;p2"/>
          <p:cNvSpPr txBox="1"/>
          <p:nvPr/>
        </p:nvSpPr>
        <p:spPr>
          <a:xfrm>
            <a:off x="5549425" y="8748200"/>
            <a:ext cx="6965700" cy="1046700"/>
          </a:xfrm>
          <a:prstGeom prst="rect">
            <a:avLst/>
          </a:prstGeom>
          <a:noFill/>
          <a:ln>
            <a:noFill/>
          </a:ln>
        </p:spPr>
        <p:txBody>
          <a:bodyPr anchorCtr="0" anchor="t" bIns="91425" lIns="91425" spcFirstLastPara="1" rIns="91425" wrap="square" tIns="91425">
            <a:spAutoFit/>
          </a:bodyPr>
          <a:lstStyle/>
          <a:p>
            <a:pPr indent="0" lvl="0" marL="0" rtl="0" algn="just">
              <a:spcBef>
                <a:spcPts val="0"/>
              </a:spcBef>
              <a:spcAft>
                <a:spcPts val="0"/>
              </a:spcAft>
              <a:buNone/>
            </a:pPr>
            <a:r>
              <a:rPr lang="en-US"/>
              <a:t>Фінансується Європейським Союзом. Однак висловлені погляди та думки належать лише автору(ам) і не обов'язково відображають погляди Європейського Союзу або Іспанської служби з питань інтернаціоналізації освіти (SEPIE). Ні Європейський Союз, ні орган, що надає грант, не несуть за них відповідальності.</a:t>
            </a:r>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5" name="Shape 225"/>
        <p:cNvGrpSpPr/>
        <p:nvPr/>
      </p:nvGrpSpPr>
      <p:grpSpPr>
        <a:xfrm>
          <a:off x="0" y="0"/>
          <a:ext cx="0" cy="0"/>
          <a:chOff x="0" y="0"/>
          <a:chExt cx="0" cy="0"/>
        </a:xfrm>
      </p:grpSpPr>
      <p:sp>
        <p:nvSpPr>
          <p:cNvPr descr="Синій текст на чорному фоні  Опис згенеровано автоматично" id="226" name="Google Shape;226;p2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27" name="Google Shape;227;p2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28" name="Google Shape;228;p20"/>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29" name="Google Shape;229;p20"/>
          <p:cNvGrpSpPr/>
          <p:nvPr/>
        </p:nvGrpSpPr>
        <p:grpSpPr>
          <a:xfrm>
            <a:off x="1259681" y="308305"/>
            <a:ext cx="12033304" cy="2450306"/>
            <a:chOff x="0" y="-66675"/>
            <a:chExt cx="16044405" cy="3267075"/>
          </a:xfrm>
        </p:grpSpPr>
        <p:sp>
          <p:nvSpPr>
            <p:cNvPr id="230" name="Google Shape;230;p20"/>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31" name="Google Shape;231;p20"/>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Підтримка освітян</a:t>
              </a:r>
              <a:endParaRPr/>
            </a:p>
          </p:txBody>
        </p:sp>
      </p:grpSp>
      <p:sp>
        <p:nvSpPr>
          <p:cNvPr id="232" name="Google Shape;232;p20"/>
          <p:cNvSpPr txBox="1"/>
          <p:nvPr/>
        </p:nvSpPr>
        <p:spPr>
          <a:xfrm>
            <a:off x="923630" y="2225964"/>
            <a:ext cx="10743600" cy="6659700"/>
          </a:xfrm>
          <a:prstGeom prst="rect">
            <a:avLst/>
          </a:prstGeom>
          <a:noFill/>
          <a:ln>
            <a:noFill/>
          </a:ln>
        </p:spPr>
        <p:txBody>
          <a:bodyPr anchorCtr="0" anchor="t" bIns="0" lIns="0" spcFirstLastPara="1" rIns="0" wrap="square" tIns="0">
            <a:spAutoFit/>
          </a:bodyPr>
          <a:lstStyle/>
          <a:p>
            <a:pPr indent="0" lvl="0" marL="0" marR="0" rtl="0" algn="l">
              <a:lnSpc>
                <a:spcPct val="86422"/>
              </a:lnSpc>
              <a:spcBef>
                <a:spcPts val="0"/>
              </a:spcBef>
              <a:spcAft>
                <a:spcPts val="0"/>
              </a:spcAft>
              <a:buNone/>
            </a:pPr>
            <a:r>
              <a:rPr i="0" lang="en-US" sz="3129" u="none" cap="none" strike="noStrike">
                <a:solidFill>
                  <a:srgbClr val="4892DC"/>
                </a:solidFill>
                <a:latin typeface="Calibri"/>
                <a:ea typeface="Calibri"/>
                <a:cs typeface="Calibri"/>
                <a:sym typeface="Calibri"/>
              </a:rPr>
              <a:t>Кожен із шести навчальних модулів у цьому розділі супроводжується спеціальним файлом підтримки викладача, який містить:</a:t>
            </a:r>
            <a:endParaRPr sz="1200"/>
          </a:p>
          <a:p>
            <a:pPr indent="0" lvl="0" marL="0" marR="0" rtl="0" algn="l">
              <a:lnSpc>
                <a:spcPct val="86422"/>
              </a:lnSpc>
              <a:spcBef>
                <a:spcPts val="0"/>
              </a:spcBef>
              <a:spcAft>
                <a:spcPts val="0"/>
              </a:spcAft>
              <a:buNone/>
            </a:pPr>
            <a:r>
              <a:t/>
            </a:r>
            <a:endParaRPr i="0" sz="3129" u="none" cap="none" strike="noStrike">
              <a:solidFill>
                <a:srgbClr val="4892DC"/>
              </a:solidFill>
              <a:latin typeface="Calibri"/>
              <a:ea typeface="Calibri"/>
              <a:cs typeface="Calibri"/>
              <a:sym typeface="Calibri"/>
            </a:endParaRPr>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Запропоновані методи та інструменти навчання, адаптовані до змісту модуля</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Поради щодо залучення учнів професійно-технічної освіти, безперервної професійно-технічної освіти та діаспори</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Стратегії адаптації для різних форматів проведення занять (очне, онлайн, змішане)</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Інструкції з проведення занять та нотатки щодо аналізу</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Керівництво з узгодження та оцінювання навичок ESCO</a:t>
            </a:r>
            <a:endParaRPr sz="1200"/>
          </a:p>
          <a:p>
            <a:pPr indent="-460072" lvl="1" marL="945545" marR="0" rtl="0" algn="l">
              <a:lnSpc>
                <a:spcPct val="86422"/>
              </a:lnSpc>
              <a:spcBef>
                <a:spcPts val="0"/>
              </a:spcBef>
              <a:spcAft>
                <a:spcPts val="0"/>
              </a:spcAft>
              <a:buClr>
                <a:srgbClr val="000000"/>
              </a:buClr>
              <a:buSzPts val="3129"/>
              <a:buChar char="•"/>
            </a:pPr>
            <a:r>
              <a:rPr i="0" lang="en-US" sz="3129" u="none" cap="none" strike="noStrike">
                <a:solidFill>
                  <a:srgbClr val="000000"/>
                </a:solidFill>
                <a:latin typeface="Calibri"/>
                <a:ea typeface="Calibri"/>
                <a:cs typeface="Calibri"/>
                <a:sym typeface="Calibri"/>
              </a:rPr>
              <a:t>Додаткові довідкові матеріали, пов’язані з темою, включаючи рекомендовану літературу, пояснювальні відео та наочні посібники</a:t>
            </a:r>
            <a:endParaRPr sz="12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0" name="Shape 240"/>
        <p:cNvGrpSpPr/>
        <p:nvPr/>
      </p:nvGrpSpPr>
      <p:grpSpPr>
        <a:xfrm>
          <a:off x="0" y="0"/>
          <a:ext cx="0" cy="0"/>
          <a:chOff x="0" y="0"/>
          <a:chExt cx="0" cy="0"/>
        </a:xfrm>
      </p:grpSpPr>
      <p:grpSp>
        <p:nvGrpSpPr>
          <p:cNvPr id="241" name="Google Shape;241;p22"/>
          <p:cNvGrpSpPr/>
          <p:nvPr/>
        </p:nvGrpSpPr>
        <p:grpSpPr>
          <a:xfrm>
            <a:off x="657415" y="635794"/>
            <a:ext cx="14500167" cy="1522125"/>
            <a:chOff x="0" y="-66675"/>
            <a:chExt cx="19333556" cy="2029500"/>
          </a:xfrm>
        </p:grpSpPr>
        <p:sp>
          <p:nvSpPr>
            <p:cNvPr id="242" name="Google Shape;242;p22"/>
            <p:cNvSpPr/>
            <p:nvPr/>
          </p:nvSpPr>
          <p:spPr>
            <a:xfrm>
              <a:off x="0" y="0"/>
              <a:ext cx="19333556" cy="1962825"/>
            </a:xfrm>
            <a:custGeom>
              <a:rect b="b" l="l" r="r" t="t"/>
              <a:pathLst>
                <a:path extrusionOk="0" h="1962825" w="19333556">
                  <a:moveTo>
                    <a:pt x="0" y="0"/>
                  </a:moveTo>
                  <a:lnTo>
                    <a:pt x="19333556" y="0"/>
                  </a:lnTo>
                  <a:lnTo>
                    <a:pt x="19333556" y="1962825"/>
                  </a:lnTo>
                  <a:lnTo>
                    <a:pt x="0" y="1962825"/>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43" name="Google Shape;243;p22"/>
            <p:cNvSpPr txBox="1"/>
            <p:nvPr/>
          </p:nvSpPr>
          <p:spPr>
            <a:xfrm>
              <a:off x="0" y="-66675"/>
              <a:ext cx="19333553" cy="2029499"/>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ПАРТНЕРСТВО</a:t>
              </a:r>
              <a:endParaRPr/>
            </a:p>
          </p:txBody>
        </p:sp>
      </p:grpSp>
      <p:sp>
        <p:nvSpPr>
          <p:cNvPr id="244" name="Google Shape;244;p22"/>
          <p:cNvSpPr txBox="1"/>
          <p:nvPr/>
        </p:nvSpPr>
        <p:spPr>
          <a:xfrm>
            <a:off x="748836"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3">
                  <a:extLst>
                    <a:ext uri="{A12FA001-AC4F-418D-AE19-62706E023703}">
                      <ahyp:hlinkClr val="tx"/>
                    </a:ext>
                  </a:extLst>
                </a:hlinkClick>
              </a:rPr>
              <a:t>https://ied.eu/ </a:t>
            </a:r>
            <a:endParaRPr/>
          </a:p>
        </p:txBody>
      </p:sp>
      <p:sp>
        <p:nvSpPr>
          <p:cNvPr id="245" name="Google Shape;245;p22"/>
          <p:cNvSpPr txBox="1"/>
          <p:nvPr/>
        </p:nvSpPr>
        <p:spPr>
          <a:xfrm>
            <a:off x="6801117" y="4835719"/>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4">
                  <a:extLst>
                    <a:ext uri="{A12FA001-AC4F-418D-AE19-62706E023703}">
                      <ahyp:hlinkClr val="tx"/>
                    </a:ext>
                  </a:extLst>
                </a:hlinkClick>
              </a:rPr>
              <a:t>https://denizli.afad.gov.tr/ </a:t>
            </a:r>
            <a:endParaRPr/>
          </a:p>
        </p:txBody>
      </p:sp>
      <p:sp>
        <p:nvSpPr>
          <p:cNvPr id="246" name="Google Shape;246;p22"/>
          <p:cNvSpPr txBox="1"/>
          <p:nvPr/>
        </p:nvSpPr>
        <p:spPr>
          <a:xfrm>
            <a:off x="12854740" y="4816897"/>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5">
                  <a:extLst>
                    <a:ext uri="{A12FA001-AC4F-418D-AE19-62706E023703}">
                      <ahyp:hlinkClr val="tx"/>
                    </a:ext>
                  </a:extLst>
                </a:hlinkClick>
              </a:rPr>
              <a:t>https://neotalentway.com/ </a:t>
            </a:r>
            <a:endParaRPr/>
          </a:p>
        </p:txBody>
      </p:sp>
      <p:sp>
        <p:nvSpPr>
          <p:cNvPr id="247" name="Google Shape;247;p22"/>
          <p:cNvSpPr txBox="1"/>
          <p:nvPr/>
        </p:nvSpPr>
        <p:spPr>
          <a:xfrm>
            <a:off x="857336"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6">
                  <a:extLst>
                    <a:ext uri="{A12FA001-AC4F-418D-AE19-62706E023703}">
                      <ahyp:hlinkClr val="tx"/>
                    </a:ext>
                  </a:extLst>
                </a:hlinkClick>
              </a:rPr>
              <a:t>https://www.eva93.lv/ </a:t>
            </a:r>
            <a:endParaRPr/>
          </a:p>
        </p:txBody>
      </p:sp>
      <p:sp>
        <p:nvSpPr>
          <p:cNvPr id="248" name="Google Shape;248;p22"/>
          <p:cNvSpPr txBox="1"/>
          <p:nvPr/>
        </p:nvSpPr>
        <p:spPr>
          <a:xfrm>
            <a:off x="6801783"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7">
                  <a:extLst>
                    <a:ext uri="{A12FA001-AC4F-418D-AE19-62706E023703}">
                      <ahyp:hlinkClr val="tx"/>
                    </a:ext>
                  </a:extLst>
                </a:hlinkClick>
              </a:rPr>
              <a:t>https://ngo-nfe4y.com.ua/en </a:t>
            </a:r>
            <a:endParaRPr/>
          </a:p>
        </p:txBody>
      </p:sp>
      <p:sp>
        <p:nvSpPr>
          <p:cNvPr id="249" name="Google Shape;249;p22"/>
          <p:cNvSpPr txBox="1"/>
          <p:nvPr/>
        </p:nvSpPr>
        <p:spPr>
          <a:xfrm>
            <a:off x="12746241" y="8547954"/>
            <a:ext cx="4684424" cy="431673"/>
          </a:xfrm>
          <a:prstGeom prst="rect">
            <a:avLst/>
          </a:prstGeom>
          <a:noFill/>
          <a:ln>
            <a:noFill/>
          </a:ln>
        </p:spPr>
        <p:txBody>
          <a:bodyPr anchorCtr="0" anchor="t" bIns="0" lIns="0" spcFirstLastPara="1" rIns="0" wrap="square" tIns="0">
            <a:spAutoFit/>
          </a:bodyPr>
          <a:lstStyle/>
          <a:p>
            <a:pPr indent="0" lvl="0" marL="0" marR="0" rtl="0" algn="ctr">
              <a:lnSpc>
                <a:spcPct val="108000"/>
              </a:lnSpc>
              <a:spcBef>
                <a:spcPts val="0"/>
              </a:spcBef>
              <a:spcAft>
                <a:spcPts val="0"/>
              </a:spcAft>
              <a:buNone/>
            </a:pPr>
            <a:r>
              <a:rPr b="0" i="0" lang="en-US" sz="2700" u="sng" cap="none" strike="noStrike">
                <a:solidFill>
                  <a:srgbClr val="139AD6"/>
                </a:solidFill>
                <a:latin typeface="Calibri"/>
                <a:ea typeface="Calibri"/>
                <a:cs typeface="Calibri"/>
                <a:sym typeface="Calibri"/>
                <a:hlinkClick r:id="rId8">
                  <a:extLst>
                    <a:ext uri="{A12FA001-AC4F-418D-AE19-62706E023703}">
                      <ahyp:hlinkClr val="tx"/>
                    </a:ext>
                  </a:extLst>
                </a:hlinkClick>
              </a:rPr>
              <a:t>https://vonhope.is/ </a:t>
            </a:r>
            <a:endParaRPr/>
          </a:p>
        </p:txBody>
      </p:sp>
      <p:sp>
        <p:nvSpPr>
          <p:cNvPr descr="Синій та червоний текст на чорному фоні  Контент, створений штучним інтелектом, може бути неправильним." id="250" name="Google Shape;250;p22"/>
          <p:cNvSpPr/>
          <p:nvPr/>
        </p:nvSpPr>
        <p:spPr>
          <a:xfrm>
            <a:off x="7714107" y="2478605"/>
            <a:ext cx="2564415" cy="2197322"/>
          </a:xfrm>
          <a:custGeom>
            <a:rect b="b" l="l" r="r" t="t"/>
            <a:pathLst>
              <a:path extrusionOk="0" h="2929763" w="3419221">
                <a:moveTo>
                  <a:pt x="0" y="0"/>
                </a:moveTo>
                <a:lnTo>
                  <a:pt x="3419221" y="0"/>
                </a:lnTo>
                <a:lnTo>
                  <a:pt x="3419221" y="2929763"/>
                </a:lnTo>
                <a:lnTo>
                  <a:pt x="0" y="2929763"/>
                </a:lnTo>
                <a:lnTo>
                  <a:pt x="0" y="0"/>
                </a:lnTo>
                <a:close/>
              </a:path>
            </a:pathLst>
          </a:custGeom>
          <a:blipFill rotWithShape="1">
            <a:blip r:embed="rId9">
              <a:alphaModFix/>
            </a:blip>
            <a:stretch>
              <a:fillRect b="0" l="0" r="0" t="0"/>
            </a:stretch>
          </a:blipFill>
          <a:ln>
            <a:noFill/>
          </a:ln>
        </p:spPr>
      </p:sp>
      <p:sp>
        <p:nvSpPr>
          <p:cNvPr id="251" name="Google Shape;251;p22"/>
          <p:cNvSpPr/>
          <p:nvPr/>
        </p:nvSpPr>
        <p:spPr>
          <a:xfrm>
            <a:off x="1452782" y="6992169"/>
            <a:ext cx="3017520" cy="861155"/>
          </a:xfrm>
          <a:custGeom>
            <a:rect b="b" l="l" r="r" t="t"/>
            <a:pathLst>
              <a:path extrusionOk="0" h="1148207" w="4023360">
                <a:moveTo>
                  <a:pt x="0" y="0"/>
                </a:moveTo>
                <a:lnTo>
                  <a:pt x="4023360" y="0"/>
                </a:lnTo>
                <a:lnTo>
                  <a:pt x="4023360" y="1148207"/>
                </a:lnTo>
                <a:lnTo>
                  <a:pt x="0" y="1148207"/>
                </a:lnTo>
                <a:lnTo>
                  <a:pt x="0" y="0"/>
                </a:lnTo>
                <a:close/>
              </a:path>
            </a:pathLst>
          </a:custGeom>
          <a:blipFill rotWithShape="1">
            <a:blip r:embed="rId10">
              <a:alphaModFix/>
            </a:blip>
            <a:stretch>
              <a:fillRect b="1" l="0" r="0" t="0"/>
            </a:stretch>
          </a:blipFill>
          <a:ln>
            <a:noFill/>
          </a:ln>
        </p:spPr>
      </p:sp>
      <p:sp>
        <p:nvSpPr>
          <p:cNvPr descr="Червоно-синій логотип  Контент, створений штучним інтелектом, може бути неправильним." id="252" name="Google Shape;252;p22"/>
          <p:cNvSpPr/>
          <p:nvPr/>
        </p:nvSpPr>
        <p:spPr>
          <a:xfrm>
            <a:off x="14153702" y="2938567"/>
            <a:ext cx="1869472" cy="1517523"/>
          </a:xfrm>
          <a:custGeom>
            <a:rect b="b" l="l" r="r" t="t"/>
            <a:pathLst>
              <a:path extrusionOk="0" h="2023364" w="2492629">
                <a:moveTo>
                  <a:pt x="0" y="0"/>
                </a:moveTo>
                <a:lnTo>
                  <a:pt x="2492629" y="0"/>
                </a:lnTo>
                <a:lnTo>
                  <a:pt x="2492629" y="2023364"/>
                </a:lnTo>
                <a:lnTo>
                  <a:pt x="0" y="2023364"/>
                </a:lnTo>
                <a:lnTo>
                  <a:pt x="0" y="0"/>
                </a:lnTo>
                <a:close/>
              </a:path>
            </a:pathLst>
          </a:custGeom>
          <a:blipFill rotWithShape="1">
            <a:blip r:embed="rId11">
              <a:alphaModFix/>
            </a:blip>
            <a:stretch>
              <a:fillRect b="0" l="0" r="0" t="0"/>
            </a:stretch>
          </a:blipFill>
          <a:ln>
            <a:noFill/>
          </a:ln>
        </p:spPr>
      </p:sp>
      <p:sp>
        <p:nvSpPr>
          <p:cNvPr descr="Логотип вітрильника  Контент, створений штучним інтелектом, може бути неправильним." id="253" name="Google Shape;253;p22"/>
          <p:cNvSpPr/>
          <p:nvPr/>
        </p:nvSpPr>
        <p:spPr>
          <a:xfrm>
            <a:off x="2227955" y="2835297"/>
            <a:ext cx="1718119" cy="1639634"/>
          </a:xfrm>
          <a:custGeom>
            <a:rect b="b" l="l" r="r" t="t"/>
            <a:pathLst>
              <a:path extrusionOk="0" h="2186178" w="2290826">
                <a:moveTo>
                  <a:pt x="0" y="0"/>
                </a:moveTo>
                <a:lnTo>
                  <a:pt x="2290826" y="0"/>
                </a:lnTo>
                <a:lnTo>
                  <a:pt x="2290826" y="2186178"/>
                </a:lnTo>
                <a:lnTo>
                  <a:pt x="0" y="2186178"/>
                </a:lnTo>
                <a:lnTo>
                  <a:pt x="0" y="0"/>
                </a:lnTo>
                <a:close/>
              </a:path>
            </a:pathLst>
          </a:custGeom>
          <a:blipFill rotWithShape="1">
            <a:blip r:embed="rId12">
              <a:alphaModFix/>
            </a:blip>
            <a:stretch>
              <a:fillRect b="0" l="0" r="0" t="0"/>
            </a:stretch>
          </a:blipFill>
          <a:ln>
            <a:noFill/>
          </a:ln>
        </p:spPr>
      </p:sp>
      <p:sp>
        <p:nvSpPr>
          <p:cNvPr id="254" name="Google Shape;254;p22"/>
          <p:cNvSpPr/>
          <p:nvPr/>
        </p:nvSpPr>
        <p:spPr>
          <a:xfrm>
            <a:off x="6650669" y="6711601"/>
            <a:ext cx="4194524" cy="1320165"/>
          </a:xfrm>
          <a:custGeom>
            <a:rect b="b" l="l" r="r" t="t"/>
            <a:pathLst>
              <a:path extrusionOk="0" h="1760220" w="5592699">
                <a:moveTo>
                  <a:pt x="0" y="0"/>
                </a:moveTo>
                <a:lnTo>
                  <a:pt x="5592699" y="0"/>
                </a:lnTo>
                <a:lnTo>
                  <a:pt x="5592699" y="1760220"/>
                </a:lnTo>
                <a:lnTo>
                  <a:pt x="0" y="1760220"/>
                </a:lnTo>
                <a:lnTo>
                  <a:pt x="0" y="0"/>
                </a:lnTo>
                <a:close/>
              </a:path>
            </a:pathLst>
          </a:custGeom>
          <a:blipFill rotWithShape="1">
            <a:blip r:embed="rId13">
              <a:alphaModFix/>
            </a:blip>
            <a:stretch>
              <a:fillRect b="-1" l="0" r="0" t="0"/>
            </a:stretch>
          </a:blipFill>
          <a:ln>
            <a:noFill/>
          </a:ln>
        </p:spPr>
      </p:sp>
      <p:sp>
        <p:nvSpPr>
          <p:cNvPr id="255" name="Google Shape;255;p22"/>
          <p:cNvSpPr/>
          <p:nvPr/>
        </p:nvSpPr>
        <p:spPr>
          <a:xfrm>
            <a:off x="12654810" y="6974519"/>
            <a:ext cx="4299584" cy="1320165"/>
          </a:xfrm>
          <a:custGeom>
            <a:rect b="b" l="l" r="r" t="t"/>
            <a:pathLst>
              <a:path extrusionOk="0" h="1760220" w="5732780">
                <a:moveTo>
                  <a:pt x="0" y="0"/>
                </a:moveTo>
                <a:lnTo>
                  <a:pt x="5732780" y="0"/>
                </a:lnTo>
                <a:lnTo>
                  <a:pt x="5732780" y="1760220"/>
                </a:lnTo>
                <a:lnTo>
                  <a:pt x="0" y="1760220"/>
                </a:lnTo>
                <a:lnTo>
                  <a:pt x="0" y="0"/>
                </a:lnTo>
                <a:close/>
              </a:path>
            </a:pathLst>
          </a:custGeom>
          <a:blipFill rotWithShape="1">
            <a:blip r:embed="rId14">
              <a:alphaModFix/>
            </a:blip>
            <a:stretch>
              <a:fillRect b="-1" l="0" r="0" t="0"/>
            </a:stretch>
          </a:blipFill>
          <a:ln>
            <a:noFill/>
          </a:ln>
        </p:spPr>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3" name="Shape 263"/>
        <p:cNvGrpSpPr/>
        <p:nvPr/>
      </p:nvGrpSpPr>
      <p:grpSpPr>
        <a:xfrm>
          <a:off x="0" y="0"/>
          <a:ext cx="0" cy="0"/>
          <a:chOff x="0" y="0"/>
          <a:chExt cx="0" cy="0"/>
        </a:xfrm>
      </p:grpSpPr>
      <p:sp>
        <p:nvSpPr>
          <p:cNvPr id="264" name="Google Shape;264;p24"/>
          <p:cNvSpPr/>
          <p:nvPr/>
        </p:nvSpPr>
        <p:spPr>
          <a:xfrm>
            <a:off x="0" y="0"/>
            <a:ext cx="18288000" cy="10424160"/>
          </a:xfrm>
          <a:custGeom>
            <a:rect b="b" l="l" r="r" t="t"/>
            <a:pathLst>
              <a:path extrusionOk="0" h="13898880" w="24384000">
                <a:moveTo>
                  <a:pt x="0" y="0"/>
                </a:moveTo>
                <a:lnTo>
                  <a:pt x="24384000" y="0"/>
                </a:lnTo>
                <a:lnTo>
                  <a:pt x="24384000" y="13898880"/>
                </a:lnTo>
                <a:lnTo>
                  <a:pt x="0" y="13898880"/>
                </a:lnTo>
                <a:lnTo>
                  <a:pt x="0" y="0"/>
                </a:lnTo>
                <a:close/>
              </a:path>
            </a:pathLst>
          </a:custGeom>
          <a:blipFill rotWithShape="1">
            <a:blip r:embed="rId3">
              <a:alphaModFix/>
            </a:blip>
            <a:stretch>
              <a:fillRect b="0" l="0" r="-46002" t="0"/>
            </a:stretch>
          </a:blipFill>
          <a:ln>
            <a:noFill/>
          </a:ln>
        </p:spPr>
      </p:sp>
      <p:grpSp>
        <p:nvGrpSpPr>
          <p:cNvPr id="265" name="Google Shape;265;p24"/>
          <p:cNvGrpSpPr/>
          <p:nvPr/>
        </p:nvGrpSpPr>
        <p:grpSpPr>
          <a:xfrm>
            <a:off x="1751990" y="887340"/>
            <a:ext cx="14784012" cy="2285715"/>
            <a:chOff x="0" y="-66675"/>
            <a:chExt cx="19712015" cy="3047621"/>
          </a:xfrm>
        </p:grpSpPr>
        <p:sp>
          <p:nvSpPr>
            <p:cNvPr id="266" name="Google Shape;266;p24"/>
            <p:cNvSpPr/>
            <p:nvPr/>
          </p:nvSpPr>
          <p:spPr>
            <a:xfrm>
              <a:off x="0" y="0"/>
              <a:ext cx="19712015" cy="2980946"/>
            </a:xfrm>
            <a:custGeom>
              <a:rect b="b" l="l" r="r" t="t"/>
              <a:pathLst>
                <a:path extrusionOk="0" h="2980946" w="19712015">
                  <a:moveTo>
                    <a:pt x="0" y="0"/>
                  </a:moveTo>
                  <a:lnTo>
                    <a:pt x="19712015" y="0"/>
                  </a:lnTo>
                  <a:lnTo>
                    <a:pt x="19712015" y="2980946"/>
                  </a:lnTo>
                  <a:lnTo>
                    <a:pt x="0" y="2980946"/>
                  </a:lnTo>
                  <a:close/>
                </a:path>
              </a:pathLst>
            </a:custGeom>
            <a:solidFill>
              <a:srgbClr val="000000">
                <a:alpha val="0"/>
              </a:srgbClr>
            </a:solidFill>
            <a:ln cap="flat" cmpd="sng" w="12700">
              <a:solidFill>
                <a:srgbClr val="000000"/>
              </a:solidFill>
              <a:prstDash val="solid"/>
              <a:round/>
              <a:headEnd len="sm" w="sm" type="none"/>
              <a:tailEnd len="sm" w="sm" type="none"/>
            </a:ln>
          </p:spPr>
        </p:sp>
        <p:sp>
          <p:nvSpPr>
            <p:cNvPr id="267" name="Google Shape;267;p24"/>
            <p:cNvSpPr txBox="1"/>
            <p:nvPr/>
          </p:nvSpPr>
          <p:spPr>
            <a:xfrm>
              <a:off x="0" y="-66675"/>
              <a:ext cx="19712013" cy="3047621"/>
            </a:xfrm>
            <a:prstGeom prst="rect">
              <a:avLst/>
            </a:prstGeom>
            <a:noFill/>
            <a:ln>
              <a:noFill/>
            </a:ln>
          </p:spPr>
          <p:txBody>
            <a:bodyPr anchorCtr="0" anchor="ctr" bIns="0" lIns="0" spcFirstLastPara="1" rIns="0" wrap="square" tIns="0">
              <a:noAutofit/>
            </a:bodyPr>
            <a:lstStyle/>
            <a:p>
              <a:pPr indent="0" lvl="0" marL="0" marR="0" rtl="0" algn="ctr">
                <a:lnSpc>
                  <a:spcPct val="108000"/>
                </a:lnSpc>
                <a:spcBef>
                  <a:spcPts val="0"/>
                </a:spcBef>
                <a:spcAft>
                  <a:spcPts val="0"/>
                </a:spcAft>
                <a:buNone/>
              </a:pPr>
              <a:r>
                <a:rPr b="1" i="0" lang="en-US" sz="6600" u="none" cap="none" strike="noStrike">
                  <a:solidFill>
                    <a:srgbClr val="000000"/>
                  </a:solidFill>
                  <a:latin typeface="Calibri"/>
                  <a:ea typeface="Calibri"/>
                  <a:cs typeface="Calibri"/>
                  <a:sym typeface="Calibri"/>
                </a:rPr>
                <a:t>Бажа</a:t>
              </a:r>
              <a:r>
                <a:rPr b="1" lang="en-US" sz="6600">
                  <a:latin typeface="Calibri"/>
                  <a:ea typeface="Calibri"/>
                  <a:cs typeface="Calibri"/>
                  <a:sym typeface="Calibri"/>
                </a:rPr>
                <a:t>ємо</a:t>
              </a:r>
              <a:r>
                <a:rPr b="1" i="0" lang="en-US" sz="6600" u="none" cap="none" strike="noStrike">
                  <a:solidFill>
                    <a:srgbClr val="000000"/>
                  </a:solidFill>
                  <a:latin typeface="Calibri"/>
                  <a:ea typeface="Calibri"/>
                  <a:cs typeface="Calibri"/>
                  <a:sym typeface="Calibri"/>
                </a:rPr>
                <a:t> весело провести час з VET-READY Unit 3!</a:t>
              </a:r>
              <a:endParaRPr/>
            </a:p>
          </p:txBody>
        </p:sp>
      </p:grpSp>
      <p:sp>
        <p:nvSpPr>
          <p:cNvPr id="268" name="Google Shape;268;p24"/>
          <p:cNvSpPr txBox="1"/>
          <p:nvPr/>
        </p:nvSpPr>
        <p:spPr>
          <a:xfrm>
            <a:off x="7733214" y="4365136"/>
            <a:ext cx="2821572" cy="692432"/>
          </a:xfrm>
          <a:prstGeom prst="rect">
            <a:avLst/>
          </a:prstGeom>
          <a:noFill/>
          <a:ln>
            <a:noFill/>
          </a:ln>
        </p:spPr>
        <p:txBody>
          <a:bodyPr anchorCtr="0" anchor="t" bIns="0" lIns="0" spcFirstLastPara="1" rIns="0" wrap="square" tIns="0">
            <a:spAutoFit/>
          </a:bodyPr>
          <a:lstStyle/>
          <a:p>
            <a:pPr indent="0" lvl="0" marL="0" marR="0" rtl="0" algn="ctr">
              <a:lnSpc>
                <a:spcPct val="144032"/>
              </a:lnSpc>
              <a:spcBef>
                <a:spcPts val="0"/>
              </a:spcBef>
              <a:spcAft>
                <a:spcPts val="0"/>
              </a:spcAft>
              <a:buNone/>
            </a:pPr>
            <a:r>
              <a:rPr b="1" i="0" lang="en-US" sz="1969" u="none" cap="none" strike="noStrike">
                <a:solidFill>
                  <a:srgbClr val="F2F2F2"/>
                </a:solidFill>
                <a:latin typeface="Montserrat"/>
                <a:ea typeface="Montserrat"/>
                <a:cs typeface="Montserrat"/>
                <a:sym typeface="Montserrat"/>
              </a:rPr>
              <a:t>СЛІДКУЙТЕ ЗА НАМИ</a:t>
            </a:r>
            <a:endParaRPr/>
          </a:p>
        </p:txBody>
      </p:sp>
      <p:sp>
        <p:nvSpPr>
          <p:cNvPr descr="Чорний фон з білим текстом  Опис згенеровано автоматично" id="269" name="Google Shape;269;p24"/>
          <p:cNvSpPr/>
          <p:nvPr/>
        </p:nvSpPr>
        <p:spPr>
          <a:xfrm>
            <a:off x="12797266" y="8928173"/>
            <a:ext cx="3946493" cy="880491"/>
          </a:xfrm>
          <a:custGeom>
            <a:rect b="b" l="l" r="r" t="t"/>
            <a:pathLst>
              <a:path extrusionOk="0" h="1173988" w="5261991">
                <a:moveTo>
                  <a:pt x="0" y="0"/>
                </a:moveTo>
                <a:lnTo>
                  <a:pt x="5261991" y="0"/>
                </a:lnTo>
                <a:lnTo>
                  <a:pt x="5261991" y="1173988"/>
                </a:lnTo>
                <a:lnTo>
                  <a:pt x="0" y="1173988"/>
                </a:lnTo>
                <a:lnTo>
                  <a:pt x="0" y="0"/>
                </a:lnTo>
                <a:close/>
              </a:path>
            </a:pathLst>
          </a:custGeom>
          <a:blipFill rotWithShape="1">
            <a:blip r:embed="rId4">
              <a:alphaModFix/>
            </a:blip>
            <a:stretch>
              <a:fillRect b="-41" l="0" r="0" t="0"/>
            </a:stretch>
          </a:blipFill>
          <a:ln>
            <a:noFill/>
          </a:ln>
        </p:spPr>
      </p:sp>
      <p:sp>
        <p:nvSpPr>
          <p:cNvPr id="270" name="Google Shape;270;p24"/>
          <p:cNvSpPr/>
          <p:nvPr/>
        </p:nvSpPr>
        <p:spPr>
          <a:xfrm>
            <a:off x="1751990" y="8928173"/>
            <a:ext cx="3700462" cy="842962"/>
          </a:xfrm>
          <a:custGeom>
            <a:rect b="b" l="l" r="r" t="t"/>
            <a:pathLst>
              <a:path extrusionOk="0" h="1123950" w="4933950">
                <a:moveTo>
                  <a:pt x="0" y="0"/>
                </a:moveTo>
                <a:lnTo>
                  <a:pt x="4933950" y="0"/>
                </a:lnTo>
                <a:lnTo>
                  <a:pt x="4933950" y="1123950"/>
                </a:lnTo>
                <a:lnTo>
                  <a:pt x="0" y="1123950"/>
                </a:lnTo>
                <a:lnTo>
                  <a:pt x="0" y="0"/>
                </a:lnTo>
                <a:close/>
              </a:path>
            </a:pathLst>
          </a:custGeom>
          <a:blipFill rotWithShape="1">
            <a:blip r:embed="rId5">
              <a:alphaModFix/>
            </a:blip>
            <a:stretch>
              <a:fillRect b="0" l="0" r="0" t="0"/>
            </a:stretch>
          </a:blipFill>
          <a:ln>
            <a:noFill/>
          </a:ln>
        </p:spPr>
      </p:sp>
      <p:sp>
        <p:nvSpPr>
          <p:cNvPr id="271" name="Google Shape;271;p24"/>
          <p:cNvSpPr txBox="1"/>
          <p:nvPr/>
        </p:nvSpPr>
        <p:spPr>
          <a:xfrm>
            <a:off x="6752920" y="6858486"/>
            <a:ext cx="4782150" cy="518160"/>
          </a:xfrm>
          <a:prstGeom prst="rect">
            <a:avLst/>
          </a:prstGeom>
          <a:noFill/>
          <a:ln>
            <a:noFill/>
          </a:ln>
        </p:spPr>
        <p:txBody>
          <a:bodyPr anchorCtr="0" anchor="t" bIns="0" lIns="0" spcFirstLastPara="1" rIns="0" wrap="square" tIns="0">
            <a:spAutoFit/>
          </a:bodyPr>
          <a:lstStyle/>
          <a:p>
            <a:pPr indent="0" lvl="0" marL="0" marR="0" rtl="0" algn="ctr">
              <a:lnSpc>
                <a:spcPct val="144000"/>
              </a:lnSpc>
              <a:spcBef>
                <a:spcPts val="0"/>
              </a:spcBef>
              <a:spcAft>
                <a:spcPts val="0"/>
              </a:spcAft>
              <a:buNone/>
            </a:pPr>
            <a:r>
              <a:rPr b="1" i="0" lang="en-US" sz="3000" u="sng" cap="none" strike="noStrike">
                <a:solidFill>
                  <a:srgbClr val="F2F2F2"/>
                </a:solidFill>
                <a:latin typeface="Montserrat"/>
                <a:ea typeface="Montserrat"/>
                <a:cs typeface="Montserrat"/>
                <a:sym typeface="Montserrat"/>
                <a:hlinkClick r:id="rId6">
                  <a:extLst>
                    <a:ext uri="{A12FA001-AC4F-418D-AE19-62706E023703}">
                      <ahyp:hlinkClr val="tx"/>
                    </a:ext>
                  </a:extLst>
                </a:hlinkClick>
              </a:rPr>
              <a:t>https://vetready.eu/ </a:t>
            </a:r>
            <a:endParaRPr/>
          </a:p>
        </p:txBody>
      </p:sp>
      <p:sp>
        <p:nvSpPr>
          <p:cNvPr id="272" name="Google Shape;272;p24">
            <a:hlinkClick r:id="rId7"/>
          </p:cNvPr>
          <p:cNvSpPr/>
          <p:nvPr/>
        </p:nvSpPr>
        <p:spPr>
          <a:xfrm>
            <a:off x="9144000" y="5553570"/>
            <a:ext cx="688085" cy="688085"/>
          </a:xfrm>
          <a:custGeom>
            <a:rect b="b" l="l" r="r" t="t"/>
            <a:pathLst>
              <a:path extrusionOk="0" h="917448" w="917448">
                <a:moveTo>
                  <a:pt x="0" y="0"/>
                </a:moveTo>
                <a:lnTo>
                  <a:pt x="917448" y="0"/>
                </a:lnTo>
                <a:lnTo>
                  <a:pt x="917448" y="917448"/>
                </a:lnTo>
                <a:lnTo>
                  <a:pt x="0" y="917448"/>
                </a:lnTo>
                <a:lnTo>
                  <a:pt x="0" y="0"/>
                </a:lnTo>
                <a:close/>
              </a:path>
            </a:pathLst>
          </a:custGeom>
          <a:blipFill rotWithShape="1">
            <a:blip r:embed="rId8">
              <a:alphaModFix/>
            </a:blip>
            <a:stretch>
              <a:fillRect b="3" l="0" r="3" t="0"/>
            </a:stretch>
          </a:blipFill>
          <a:ln>
            <a:noFill/>
          </a:ln>
        </p:spPr>
      </p:sp>
      <p:sp>
        <p:nvSpPr>
          <p:cNvPr id="273" name="Google Shape;273;p24"/>
          <p:cNvSpPr/>
          <p:nvPr/>
        </p:nvSpPr>
        <p:spPr>
          <a:xfrm>
            <a:off x="8276282" y="5542769"/>
            <a:ext cx="707994" cy="707994"/>
          </a:xfrm>
          <a:custGeom>
            <a:rect b="b" l="l" r="r" t="t"/>
            <a:pathLst>
              <a:path extrusionOk="0" h="943991" w="943991">
                <a:moveTo>
                  <a:pt x="0" y="0"/>
                </a:moveTo>
                <a:lnTo>
                  <a:pt x="943991" y="0"/>
                </a:lnTo>
                <a:lnTo>
                  <a:pt x="943991" y="943991"/>
                </a:lnTo>
                <a:lnTo>
                  <a:pt x="0" y="943991"/>
                </a:lnTo>
                <a:lnTo>
                  <a:pt x="0" y="0"/>
                </a:lnTo>
                <a:close/>
              </a:path>
            </a:pathLst>
          </a:custGeom>
          <a:blipFill rotWithShape="1">
            <a:blip r:embed="rId9">
              <a:alphaModFix/>
            </a:blip>
            <a:stretch>
              <a:fillRect b="0" l="0" r="0" t="0"/>
            </a:stretch>
          </a:blipFill>
          <a:ln>
            <a:noFill/>
          </a:ln>
        </p:spPr>
      </p:sp>
      <p:sp>
        <p:nvSpPr>
          <p:cNvPr id="274" name="Google Shape;274;p24">
            <a:hlinkClick r:id="rId10"/>
          </p:cNvPr>
          <p:cNvSpPr/>
          <p:nvPr/>
        </p:nvSpPr>
        <p:spPr>
          <a:xfrm>
            <a:off x="7445759" y="5565810"/>
            <a:ext cx="670751" cy="665512"/>
          </a:xfrm>
          <a:custGeom>
            <a:rect b="b" l="l" r="r" t="t"/>
            <a:pathLst>
              <a:path extrusionOk="0" h="887349" w="894334">
                <a:moveTo>
                  <a:pt x="0" y="0"/>
                </a:moveTo>
                <a:lnTo>
                  <a:pt x="894334" y="0"/>
                </a:lnTo>
                <a:lnTo>
                  <a:pt x="894334" y="887349"/>
                </a:lnTo>
                <a:lnTo>
                  <a:pt x="0" y="887349"/>
                </a:lnTo>
                <a:lnTo>
                  <a:pt x="0" y="0"/>
                </a:lnTo>
                <a:close/>
              </a:path>
            </a:pathLst>
          </a:custGeom>
          <a:blipFill rotWithShape="1">
            <a:blip r:embed="rId11">
              <a:alphaModFix/>
            </a:blip>
            <a:stretch>
              <a:fillRect b="-44" l="0" r="-4" t="0"/>
            </a:stretch>
          </a:blipFill>
          <a:ln>
            <a:noFill/>
          </a:ln>
        </p:spPr>
      </p:sp>
      <p:sp>
        <p:nvSpPr>
          <p:cNvPr id="275" name="Google Shape;275;p24">
            <a:hlinkClick r:id="rId12"/>
          </p:cNvPr>
          <p:cNvSpPr/>
          <p:nvPr/>
        </p:nvSpPr>
        <p:spPr>
          <a:xfrm>
            <a:off x="9991792" y="5557885"/>
            <a:ext cx="680085" cy="680085"/>
          </a:xfrm>
          <a:custGeom>
            <a:rect b="b" l="l" r="r" t="t"/>
            <a:pathLst>
              <a:path extrusionOk="0" h="906780" w="906780">
                <a:moveTo>
                  <a:pt x="0" y="0"/>
                </a:moveTo>
                <a:lnTo>
                  <a:pt x="906780" y="0"/>
                </a:lnTo>
                <a:lnTo>
                  <a:pt x="906780" y="906780"/>
                </a:lnTo>
                <a:lnTo>
                  <a:pt x="0" y="906780"/>
                </a:lnTo>
                <a:lnTo>
                  <a:pt x="0" y="0"/>
                </a:lnTo>
                <a:close/>
              </a:path>
            </a:pathLst>
          </a:custGeom>
          <a:blipFill rotWithShape="1">
            <a:blip r:embed="rId13">
              <a:alphaModFix/>
            </a:blip>
            <a:stretch>
              <a:fillRect b="0" l="0" r="0" t="0"/>
            </a:stretch>
          </a:blipFill>
          <a:ln>
            <a:noFill/>
          </a:ln>
        </p:spPr>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 name="Shape 108"/>
        <p:cNvGrpSpPr/>
        <p:nvPr/>
      </p:nvGrpSpPr>
      <p:grpSpPr>
        <a:xfrm>
          <a:off x="0" y="0"/>
          <a:ext cx="0" cy="0"/>
          <a:chOff x="0" y="0"/>
          <a:chExt cx="0" cy="0"/>
        </a:xfrm>
      </p:grpSpPr>
      <p:sp>
        <p:nvSpPr>
          <p:cNvPr descr="Синій текст на чорному фоні  Опис згенеровано автоматично" id="109" name="Google Shape;109;p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10" name="Google Shape;110;p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11" name="Google Shape;111;p4"/>
          <p:cNvGrpSpPr/>
          <p:nvPr/>
        </p:nvGrpSpPr>
        <p:grpSpPr>
          <a:xfrm>
            <a:off x="1259681" y="709651"/>
            <a:ext cx="15773400" cy="2038351"/>
            <a:chOff x="0" y="-66675"/>
            <a:chExt cx="21031200" cy="2717802"/>
          </a:xfrm>
        </p:grpSpPr>
        <p:sp>
          <p:nvSpPr>
            <p:cNvPr id="112" name="Google Shape;112;p4"/>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13" name="Google Shape;113;p4"/>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Мета розділу</a:t>
              </a:r>
              <a:endParaRPr/>
            </a:p>
          </p:txBody>
        </p:sp>
      </p:grpSp>
      <p:sp>
        <p:nvSpPr>
          <p:cNvPr id="114" name="Google Shape;114;p4"/>
          <p:cNvSpPr txBox="1"/>
          <p:nvPr/>
        </p:nvSpPr>
        <p:spPr>
          <a:xfrm>
            <a:off x="1351112" y="3096778"/>
            <a:ext cx="15590549" cy="4389219"/>
          </a:xfrm>
          <a:prstGeom prst="rect">
            <a:avLst/>
          </a:prstGeom>
          <a:noFill/>
          <a:ln>
            <a:noFill/>
          </a:ln>
        </p:spPr>
        <p:txBody>
          <a:bodyPr anchorCtr="0" anchor="t" bIns="0" lIns="0" spcFirstLastPara="1" rIns="0" wrap="square" tIns="0">
            <a:spAutoFit/>
          </a:bodyPr>
          <a:lstStyle/>
          <a:p>
            <a:pPr indent="0" lvl="0" marL="0" marR="0" rtl="0" algn="just">
              <a:lnSpc>
                <a:spcPct val="97219"/>
              </a:lnSpc>
              <a:spcBef>
                <a:spcPts val="0"/>
              </a:spcBef>
              <a:spcAft>
                <a:spcPts val="0"/>
              </a:spcAft>
              <a:buNone/>
            </a:pPr>
            <a:r>
              <a:rPr b="0" i="0" lang="en-US" sz="3884" u="none" cap="none" strike="noStrike">
                <a:solidFill>
                  <a:srgbClr val="000000"/>
                </a:solidFill>
                <a:latin typeface="Calibri"/>
                <a:ea typeface="Calibri"/>
                <a:cs typeface="Calibri"/>
                <a:sym typeface="Calibri"/>
              </a:rPr>
              <a:t>Цей модуль розроблений для того, щоб надати учням знання, навички та впевненість, необхідні для подолання небезпек, пов'язаних з лісом, та виживання в умовах дикої природи. Учасники навчаться виявляти потенційні ризики, ефективно планувати та готуватися, приймати обґрунтовані рішення під тиском та швидко реагувати в надзвичайних ситуаціях. Поєднуючи практичні методи виживання зі стратегіями обізнаності про стихійні лиха, модуль дає учням змогу захищати себе та інших, безпечно орієнтуючись та процвітаючи в складних природних умовах.</a:t>
            </a:r>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2" name="Shape 122"/>
        <p:cNvGrpSpPr/>
        <p:nvPr/>
      </p:nvGrpSpPr>
      <p:grpSpPr>
        <a:xfrm>
          <a:off x="0" y="0"/>
          <a:ext cx="0" cy="0"/>
          <a:chOff x="0" y="0"/>
          <a:chExt cx="0" cy="0"/>
        </a:xfrm>
      </p:grpSpPr>
      <p:sp>
        <p:nvSpPr>
          <p:cNvPr descr="Синій текст на чорному фоні  Опис згенеровано автоматично" id="123" name="Google Shape;123;p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24" name="Google Shape;124;p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25" name="Google Shape;125;p6"/>
          <p:cNvGrpSpPr/>
          <p:nvPr/>
        </p:nvGrpSpPr>
        <p:grpSpPr>
          <a:xfrm>
            <a:off x="1259681" y="709651"/>
            <a:ext cx="15773400" cy="2038351"/>
            <a:chOff x="0" y="-66675"/>
            <a:chExt cx="21031200" cy="2717802"/>
          </a:xfrm>
        </p:grpSpPr>
        <p:sp>
          <p:nvSpPr>
            <p:cNvPr id="126" name="Google Shape;126;p6"/>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27" name="Google Shape;127;p6"/>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Чому цей розділ важливий</a:t>
              </a:r>
              <a:endParaRPr/>
            </a:p>
          </p:txBody>
        </p:sp>
      </p:grpSp>
      <p:sp>
        <p:nvSpPr>
          <p:cNvPr id="128" name="Google Shape;128;p6"/>
          <p:cNvSpPr txBox="1"/>
          <p:nvPr/>
        </p:nvSpPr>
        <p:spPr>
          <a:xfrm>
            <a:off x="1351112" y="2511495"/>
            <a:ext cx="15590400" cy="6528600"/>
          </a:xfrm>
          <a:prstGeom prst="rect">
            <a:avLst/>
          </a:prstGeom>
          <a:noFill/>
          <a:ln>
            <a:noFill/>
          </a:ln>
        </p:spPr>
        <p:txBody>
          <a:bodyPr anchorCtr="0" anchor="t" bIns="0" lIns="0" spcFirstLastPara="1" rIns="0" wrap="square" tIns="0">
            <a:spAutoFit/>
          </a:bodyPr>
          <a:lstStyle/>
          <a:p>
            <a:pPr indent="-372073" lvl="1" marL="769547" marR="0" rtl="0" algn="just">
              <a:lnSpc>
                <a:spcPct val="97210"/>
              </a:lnSpc>
              <a:spcBef>
                <a:spcPts val="0"/>
              </a:spcBef>
              <a:spcAft>
                <a:spcPts val="0"/>
              </a:spcAft>
              <a:buClr>
                <a:srgbClr val="000000"/>
              </a:buClr>
              <a:buSzPts val="3636"/>
              <a:buFont typeface="Arial"/>
              <a:buChar char="•"/>
            </a:pPr>
            <a:r>
              <a:rPr b="0" i="0" lang="en-US" sz="3636" u="none" cap="none" strike="noStrike">
                <a:solidFill>
                  <a:srgbClr val="000000"/>
                </a:solidFill>
                <a:latin typeface="Calibri"/>
                <a:ea typeface="Calibri"/>
                <a:cs typeface="Calibri"/>
                <a:sym typeface="Calibri"/>
              </a:rPr>
              <a:t>Ліси та дикі місцевості пропонують красу та пригоди, але вони також містять приховані ризики та непередбачувані небезпеки. Підготовка може означати різницю між безпекою та серйозною шкодою у разі стихійних лих, втрати або надзвичайних ситуацій у віддалених місцях. Цей модуль надає учасникам практичні знання, навички та впевненість для оцінки ризиків, швидкого прийняття рішень та ефективного реагування на надзвичайні ситуації в лісових та диких умовах.</a:t>
            </a:r>
            <a:endParaRPr sz="1200"/>
          </a:p>
          <a:p>
            <a:pPr indent="-372073" lvl="1" marL="769547" marR="0" rtl="0" algn="just">
              <a:lnSpc>
                <a:spcPct val="97210"/>
              </a:lnSpc>
              <a:spcBef>
                <a:spcPts val="0"/>
              </a:spcBef>
              <a:spcAft>
                <a:spcPts val="0"/>
              </a:spcAft>
              <a:buClr>
                <a:srgbClr val="000000"/>
              </a:buClr>
              <a:buSzPts val="3636"/>
              <a:buFont typeface="Arial"/>
              <a:buChar char="•"/>
            </a:pPr>
            <a:r>
              <a:rPr b="0" i="0" lang="en-US" sz="3636" u="none" cap="none" strike="noStrike">
                <a:solidFill>
                  <a:srgbClr val="000000"/>
                </a:solidFill>
                <a:latin typeface="Calibri"/>
                <a:ea typeface="Calibri"/>
                <a:cs typeface="Calibri"/>
                <a:sym typeface="Calibri"/>
              </a:rPr>
              <a:t> Вивчаючи методи виживання, стратегії попередження про стихійні лиха та планування безпеки, люди отримують можливість захищати себе та інших, безпечно пересуватися складною місцевістю та процвітати навіть за несприятливих умов. Розуміння цих принципів – перший крок до того, щоб стати стійким та самостійним навігатором на природі.</a:t>
            </a:r>
            <a:endParaRPr sz="1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36" name="Shape 136"/>
        <p:cNvGrpSpPr/>
        <p:nvPr/>
      </p:nvGrpSpPr>
      <p:grpSpPr>
        <a:xfrm>
          <a:off x="0" y="0"/>
          <a:ext cx="0" cy="0"/>
          <a:chOff x="0" y="0"/>
          <a:chExt cx="0" cy="0"/>
        </a:xfrm>
      </p:grpSpPr>
      <p:sp>
        <p:nvSpPr>
          <p:cNvPr descr="Синій текст на чорному фоні  Опис згенеровано автоматично" id="137" name="Google Shape;137;p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38" name="Google Shape;138;p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39" name="Google Shape;139;p8"/>
          <p:cNvGrpSpPr/>
          <p:nvPr/>
        </p:nvGrpSpPr>
        <p:grpSpPr>
          <a:xfrm>
            <a:off x="1259681" y="709651"/>
            <a:ext cx="15773400" cy="2038351"/>
            <a:chOff x="0" y="-66675"/>
            <a:chExt cx="21031200" cy="2717802"/>
          </a:xfrm>
        </p:grpSpPr>
        <p:sp>
          <p:nvSpPr>
            <p:cNvPr id="140" name="Google Shape;140;p8"/>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41" name="Google Shape;141;p8"/>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Структура розділу</a:t>
              </a:r>
              <a:endParaRPr/>
            </a:p>
          </p:txBody>
        </p:sp>
      </p:grpSp>
      <p:sp>
        <p:nvSpPr>
          <p:cNvPr id="142" name="Google Shape;142;p8"/>
          <p:cNvSpPr txBox="1"/>
          <p:nvPr/>
        </p:nvSpPr>
        <p:spPr>
          <a:xfrm>
            <a:off x="1351112" y="2531402"/>
            <a:ext cx="15590400" cy="6435900"/>
          </a:xfrm>
          <a:prstGeom prst="rect">
            <a:avLst/>
          </a:prstGeom>
          <a:noFill/>
          <a:ln>
            <a:noFill/>
          </a:ln>
        </p:spPr>
        <p:txBody>
          <a:bodyPr anchorCtr="0" anchor="t" bIns="0" lIns="0" spcFirstLastPara="1" rIns="0" wrap="square" tIns="0">
            <a:spAutoFit/>
          </a:bodyPr>
          <a:lstStyle/>
          <a:p>
            <a:pPr indent="0" lvl="0" marL="0" marR="0" rtl="0" algn="just">
              <a:lnSpc>
                <a:spcPct val="115181"/>
              </a:lnSpc>
              <a:spcBef>
                <a:spcPts val="0"/>
              </a:spcBef>
              <a:spcAft>
                <a:spcPts val="0"/>
              </a:spcAft>
              <a:buNone/>
            </a:pPr>
            <a:r>
              <a:rPr b="1" i="0" lang="en-US" sz="3300" u="none" cap="none" strike="noStrike">
                <a:solidFill>
                  <a:srgbClr val="000000"/>
                </a:solidFill>
                <a:latin typeface="Calibri"/>
                <a:ea typeface="Calibri"/>
                <a:cs typeface="Calibri"/>
                <a:sym typeface="Calibri"/>
              </a:rPr>
              <a:t>Навчальний </a:t>
            </a:r>
            <a:r>
              <a:rPr b="1" i="0" lang="en-US" sz="3300" u="none" cap="none" strike="noStrike">
                <a:solidFill>
                  <a:srgbClr val="000000"/>
                </a:solidFill>
                <a:latin typeface="Calibri"/>
                <a:ea typeface="Calibri"/>
                <a:cs typeface="Calibri"/>
                <a:sym typeface="Calibri"/>
              </a:rPr>
              <a:t>модуль 13</a:t>
            </a:r>
            <a:r>
              <a:rPr i="0" lang="en-US" sz="3300" u="none" cap="none" strike="noStrike">
                <a:solidFill>
                  <a:srgbClr val="000000"/>
                </a:solidFill>
                <a:latin typeface="Calibri"/>
                <a:ea typeface="Calibri"/>
                <a:cs typeface="Calibri"/>
                <a:sym typeface="Calibri"/>
              </a:rPr>
              <a:t> – Зменшення ризиків у лісовому середовищі </a:t>
            </a:r>
            <a:endParaRPr i="0" sz="3300" u="none" cap="none" strike="noStrike">
              <a:solidFill>
                <a:srgbClr val="000000"/>
              </a:solidFill>
              <a:latin typeface="Calibri"/>
              <a:ea typeface="Calibri"/>
              <a:cs typeface="Calibri"/>
              <a:sym typeface="Calibri"/>
            </a:endParaRPr>
          </a:p>
          <a:p>
            <a:pPr indent="0" lvl="0" marL="0" marR="0" rtl="0" algn="just">
              <a:lnSpc>
                <a:spcPct val="115181"/>
              </a:lnSpc>
              <a:spcBef>
                <a:spcPts val="0"/>
              </a:spcBef>
              <a:spcAft>
                <a:spcPts val="0"/>
              </a:spcAft>
              <a:buNone/>
            </a:pPr>
            <a:r>
              <a:rPr b="1" i="0" lang="en-US" sz="3300" u="none" cap="none" strike="noStrike">
                <a:solidFill>
                  <a:srgbClr val="000000"/>
                </a:solidFill>
                <a:latin typeface="Calibri"/>
                <a:ea typeface="Calibri"/>
                <a:cs typeface="Calibri"/>
                <a:sym typeface="Calibri"/>
              </a:rPr>
              <a:t>Навчальний модуль 14</a:t>
            </a:r>
            <a:r>
              <a:rPr i="0" lang="en-US" sz="3300" u="none" cap="none" strike="noStrike">
                <a:solidFill>
                  <a:srgbClr val="000000"/>
                </a:solidFill>
                <a:latin typeface="Calibri"/>
                <a:ea typeface="Calibri"/>
                <a:cs typeface="Calibri"/>
                <a:sym typeface="Calibri"/>
              </a:rPr>
              <a:t> – Розвінчання міфів та дезінформації про лісові катастрофи </a:t>
            </a:r>
            <a:r>
              <a:rPr b="1" i="0" lang="en-US" sz="3300" u="none" cap="none" strike="noStrike">
                <a:solidFill>
                  <a:srgbClr val="000000"/>
                </a:solidFill>
                <a:latin typeface="Calibri"/>
                <a:ea typeface="Calibri"/>
                <a:cs typeface="Calibri"/>
                <a:sym typeface="Calibri"/>
              </a:rPr>
              <a:t>Навчальний модуль 15 </a:t>
            </a:r>
            <a:r>
              <a:rPr i="0" lang="en-US" sz="3300" u="none" cap="none" strike="noStrike">
                <a:solidFill>
                  <a:srgbClr val="000000"/>
                </a:solidFill>
                <a:latin typeface="Calibri"/>
                <a:ea typeface="Calibri"/>
                <a:cs typeface="Calibri"/>
                <a:sym typeface="Calibri"/>
              </a:rPr>
              <a:t>– Системи раннього попередження про лісові катастрофи </a:t>
            </a:r>
            <a:r>
              <a:rPr b="1" i="0" lang="en-US" sz="3300" u="none" cap="none" strike="noStrike">
                <a:solidFill>
                  <a:srgbClr val="000000"/>
                </a:solidFill>
                <a:latin typeface="Calibri"/>
                <a:ea typeface="Calibri"/>
                <a:cs typeface="Calibri"/>
                <a:sym typeface="Calibri"/>
              </a:rPr>
              <a:t>Навчальний модуль 16 </a:t>
            </a:r>
            <a:r>
              <a:rPr i="0" lang="en-US" sz="3300" u="none" cap="none" strike="noStrike">
                <a:solidFill>
                  <a:srgbClr val="000000"/>
                </a:solidFill>
                <a:latin typeface="Calibri"/>
                <a:ea typeface="Calibri"/>
                <a:cs typeface="Calibri"/>
                <a:sym typeface="Calibri"/>
              </a:rPr>
              <a:t>– Основні навички порятунку життя під час лісових катастроф </a:t>
            </a:r>
            <a:r>
              <a:rPr b="1" i="0" lang="en-US" sz="3300" u="none" cap="none" strike="noStrike">
                <a:solidFill>
                  <a:srgbClr val="000000"/>
                </a:solidFill>
                <a:latin typeface="Calibri"/>
                <a:ea typeface="Calibri"/>
                <a:cs typeface="Calibri"/>
                <a:sym typeface="Calibri"/>
              </a:rPr>
              <a:t>Навчальний модуль 17 </a:t>
            </a:r>
            <a:r>
              <a:rPr i="0" lang="en-US" sz="3300" u="none" cap="none" strike="noStrike">
                <a:solidFill>
                  <a:srgbClr val="000000"/>
                </a:solidFill>
                <a:latin typeface="Calibri"/>
                <a:ea typeface="Calibri"/>
                <a:cs typeface="Calibri"/>
                <a:sym typeface="Calibri"/>
              </a:rPr>
              <a:t>– Розуміння психології жертв стихійних лих у дикій природі </a:t>
            </a:r>
            <a:r>
              <a:rPr b="1" i="0" lang="en-US" sz="3300" u="none" cap="none" strike="noStrike">
                <a:solidFill>
                  <a:srgbClr val="000000"/>
                </a:solidFill>
                <a:latin typeface="Calibri"/>
                <a:ea typeface="Calibri"/>
                <a:cs typeface="Calibri"/>
                <a:sym typeface="Calibri"/>
              </a:rPr>
              <a:t>Навчальний модуль 18 </a:t>
            </a:r>
            <a:r>
              <a:rPr i="0" lang="en-US" sz="3300" u="none" cap="none" strike="noStrike">
                <a:solidFill>
                  <a:srgbClr val="000000"/>
                </a:solidFill>
                <a:latin typeface="Calibri"/>
                <a:ea typeface="Calibri"/>
                <a:cs typeface="Calibri"/>
                <a:sym typeface="Calibri"/>
              </a:rPr>
              <a:t>– Навички виживання на самоті в умовах лісового лиха </a:t>
            </a:r>
            <a:endParaRPr/>
          </a:p>
          <a:p>
            <a:pPr indent="0" lvl="0" marL="0" marR="0" rtl="0" algn="just">
              <a:lnSpc>
                <a:spcPct val="115181"/>
              </a:lnSpc>
              <a:spcBef>
                <a:spcPts val="0"/>
              </a:spcBef>
              <a:spcAft>
                <a:spcPts val="0"/>
              </a:spcAft>
              <a:buNone/>
            </a:pPr>
            <a:r>
              <a:t/>
            </a:r>
            <a:endParaRPr i="0" sz="3300" u="none" cap="none" strike="noStrike">
              <a:solidFill>
                <a:srgbClr val="000000"/>
              </a:solidFill>
              <a:latin typeface="Calibri"/>
              <a:ea typeface="Calibri"/>
              <a:cs typeface="Calibri"/>
              <a:sym typeface="Calibri"/>
            </a:endParaRPr>
          </a:p>
          <a:p>
            <a:pPr indent="0" lvl="0" marL="0" marR="0" rtl="0" algn="just">
              <a:lnSpc>
                <a:spcPct val="115181"/>
              </a:lnSpc>
              <a:spcBef>
                <a:spcPts val="0"/>
              </a:spcBef>
              <a:spcAft>
                <a:spcPts val="0"/>
              </a:spcAft>
              <a:buNone/>
            </a:pPr>
            <a:r>
              <a:rPr i="0" lang="en-US" sz="3300" u="none" cap="none" strike="noStrike">
                <a:solidFill>
                  <a:srgbClr val="000000"/>
                </a:solidFill>
                <a:latin typeface="Calibri"/>
                <a:ea typeface="Calibri"/>
                <a:cs typeface="Calibri"/>
                <a:sym typeface="Calibri"/>
              </a:rPr>
              <a:t>Навчальні модулі призначені для виконання в зазначеному порядку.</a:t>
            </a:r>
            <a:endParaRPr/>
          </a:p>
          <a:p>
            <a:pPr indent="0" lvl="0" marL="0" marR="0" rtl="0" algn="just">
              <a:lnSpc>
                <a:spcPct val="86393"/>
              </a:lnSpc>
              <a:spcBef>
                <a:spcPts val="0"/>
              </a:spcBef>
              <a:spcAft>
                <a:spcPts val="0"/>
              </a:spcAft>
              <a:buNone/>
            </a:pPr>
            <a:r>
              <a:rPr i="0" lang="en-US" sz="3300" u="none" cap="none" strike="noStrike">
                <a:solidFill>
                  <a:srgbClr val="000000"/>
                </a:solidFill>
                <a:latin typeface="Calibri"/>
                <a:ea typeface="Calibri"/>
                <a:cs typeface="Calibri"/>
                <a:sym typeface="Calibri"/>
              </a:rPr>
              <a:t>Кожен модуль поєднує основний теоретичний матеріал з практичними навчальними заняттями.</a:t>
            </a:r>
            <a:endParaRPr/>
          </a:p>
          <a:p>
            <a:pPr indent="0" lvl="0" marL="0" marR="0" rtl="0" algn="just">
              <a:lnSpc>
                <a:spcPct val="86393"/>
              </a:lnSpc>
              <a:spcBef>
                <a:spcPts val="0"/>
              </a:spcBef>
              <a:spcAft>
                <a:spcPts val="0"/>
              </a:spcAft>
              <a:buNone/>
            </a:pPr>
            <a:r>
              <a:rPr i="0" lang="en-US" sz="3300" u="none" cap="none" strike="noStrike">
                <a:solidFill>
                  <a:srgbClr val="000000"/>
                </a:solidFill>
                <a:latin typeface="Calibri"/>
                <a:ea typeface="Calibri"/>
                <a:cs typeface="Calibri"/>
                <a:sym typeface="Calibri"/>
              </a:rPr>
              <a:t>Теоретичний матеріал подається у вигляді поєднання тексту, візуальних елементів та відеоресурсів для підтримки різних стилів навчання.</a:t>
            </a:r>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50" name="Shape 150"/>
        <p:cNvGrpSpPr/>
        <p:nvPr/>
      </p:nvGrpSpPr>
      <p:grpSpPr>
        <a:xfrm>
          <a:off x="0" y="0"/>
          <a:ext cx="0" cy="0"/>
          <a:chOff x="0" y="0"/>
          <a:chExt cx="0" cy="0"/>
        </a:xfrm>
      </p:grpSpPr>
      <p:sp>
        <p:nvSpPr>
          <p:cNvPr descr="Синій текст на чорному фоні  Опис згенеровано автоматично" id="151" name="Google Shape;151;p10"/>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52" name="Google Shape;152;p10"/>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53" name="Google Shape;153;p10"/>
          <p:cNvGrpSpPr/>
          <p:nvPr/>
        </p:nvGrpSpPr>
        <p:grpSpPr>
          <a:xfrm>
            <a:off x="1257306" y="310101"/>
            <a:ext cx="15773400" cy="2038352"/>
            <a:chOff x="0" y="-66675"/>
            <a:chExt cx="21031200" cy="2717802"/>
          </a:xfrm>
        </p:grpSpPr>
        <p:sp>
          <p:nvSpPr>
            <p:cNvPr id="154" name="Google Shape;154;p10"/>
            <p:cNvSpPr/>
            <p:nvPr/>
          </p:nvSpPr>
          <p:spPr>
            <a:xfrm>
              <a:off x="0" y="0"/>
              <a:ext cx="21031200" cy="2651127"/>
            </a:xfrm>
            <a:custGeom>
              <a:rect b="b" l="l" r="r" t="t"/>
              <a:pathLst>
                <a:path extrusionOk="0" h="2651127" w="21031200">
                  <a:moveTo>
                    <a:pt x="0" y="0"/>
                  </a:moveTo>
                  <a:lnTo>
                    <a:pt x="21031200" y="0"/>
                  </a:lnTo>
                  <a:lnTo>
                    <a:pt x="21031200" y="2651127"/>
                  </a:lnTo>
                  <a:lnTo>
                    <a:pt x="0" y="265112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55" name="Google Shape;155;p10"/>
            <p:cNvSpPr txBox="1"/>
            <p:nvPr/>
          </p:nvSpPr>
          <p:spPr>
            <a:xfrm>
              <a:off x="0" y="-66675"/>
              <a:ext cx="21031200" cy="2717801"/>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Загальна інформація про розділ</a:t>
              </a:r>
              <a:endParaRPr/>
            </a:p>
          </p:txBody>
        </p:sp>
      </p:grpSp>
      <p:sp>
        <p:nvSpPr>
          <p:cNvPr id="156" name="Google Shape;156;p10"/>
          <p:cNvSpPr txBox="1"/>
          <p:nvPr/>
        </p:nvSpPr>
        <p:spPr>
          <a:xfrm>
            <a:off x="1351112" y="2603964"/>
            <a:ext cx="15590400" cy="6489300"/>
          </a:xfrm>
          <a:prstGeom prst="rect">
            <a:avLst/>
          </a:prstGeom>
          <a:noFill/>
          <a:ln>
            <a:noFill/>
          </a:ln>
        </p:spPr>
        <p:txBody>
          <a:bodyPr anchorCtr="0" anchor="t" bIns="0" lIns="0" spcFirstLastPara="1" rIns="0" wrap="square" tIns="0">
            <a:spAutoFit/>
          </a:bodyPr>
          <a:lstStyle/>
          <a:p>
            <a:pPr indent="-353023" lvl="1" marL="769547" marR="0" rtl="0" algn="l">
              <a:lnSpc>
                <a:spcPct val="97210"/>
              </a:lnSpc>
              <a:spcBef>
                <a:spcPts val="0"/>
              </a:spcBef>
              <a:spcAft>
                <a:spcPts val="0"/>
              </a:spcAft>
              <a:buClr>
                <a:srgbClr val="000000"/>
              </a:buClr>
              <a:buSzPts val="3336"/>
              <a:buChar char="•"/>
            </a:pPr>
            <a:r>
              <a:rPr b="1" i="0" lang="en-US" sz="3336" u="none" cap="none" strike="noStrike">
                <a:solidFill>
                  <a:srgbClr val="000000"/>
                </a:solidFill>
                <a:latin typeface="Calibri"/>
                <a:ea typeface="Calibri"/>
                <a:cs typeface="Calibri"/>
                <a:sym typeface="Calibri"/>
              </a:rPr>
              <a:t>Орієнтовна тривалість:</a:t>
            </a:r>
            <a:r>
              <a:rPr i="0" lang="en-US" sz="3336" u="none" cap="none" strike="noStrike">
                <a:solidFill>
                  <a:srgbClr val="000000"/>
                </a:solidFill>
                <a:latin typeface="Calibri"/>
                <a:ea typeface="Calibri"/>
                <a:cs typeface="Calibri"/>
                <a:sym typeface="Calibri"/>
              </a:rPr>
              <a:t> 16 академічних годин</a:t>
            </a:r>
            <a:endParaRPr sz="900"/>
          </a:p>
          <a:p>
            <a:pPr indent="-384773" lvl="1" marL="769547" marR="0" rtl="0" algn="l">
              <a:lnSpc>
                <a:spcPct val="97210"/>
              </a:lnSpc>
              <a:spcBef>
                <a:spcPts val="0"/>
              </a:spcBef>
              <a:spcAft>
                <a:spcPts val="0"/>
              </a:spcAft>
              <a:buNone/>
            </a:pPr>
            <a:r>
              <a:rPr i="1" lang="en-US" sz="3336" u="none" cap="none" strike="noStrike">
                <a:solidFill>
                  <a:srgbClr val="000000"/>
                </a:solidFill>
                <a:latin typeface="Calibri"/>
                <a:ea typeface="Calibri"/>
                <a:cs typeface="Calibri"/>
                <a:sym typeface="Calibri"/>
              </a:rPr>
              <a:t>(приблизно 2,6 години на навчальний модуль)</a:t>
            </a:r>
            <a:endParaRPr sz="900"/>
          </a:p>
          <a:p>
            <a:pPr indent="-353023" lvl="1" marL="769547" marR="0" rtl="0" algn="l">
              <a:lnSpc>
                <a:spcPct val="97210"/>
              </a:lnSpc>
              <a:spcBef>
                <a:spcPts val="0"/>
              </a:spcBef>
              <a:spcAft>
                <a:spcPts val="0"/>
              </a:spcAft>
              <a:buClr>
                <a:srgbClr val="000000"/>
              </a:buClr>
              <a:buSzPts val="3336"/>
              <a:buChar char="•"/>
            </a:pPr>
            <a:r>
              <a:rPr b="1" i="1" lang="en-US" sz="3336" u="none" cap="none" strike="noStrike">
                <a:solidFill>
                  <a:srgbClr val="000000"/>
                </a:solidFill>
                <a:latin typeface="Calibri"/>
                <a:ea typeface="Calibri"/>
                <a:cs typeface="Calibri"/>
                <a:sym typeface="Calibri"/>
              </a:rPr>
              <a:t>Кількість заходів:</a:t>
            </a:r>
            <a:r>
              <a:rPr i="1" lang="en-US" sz="3336" u="none" cap="none" strike="noStrike">
                <a:solidFill>
                  <a:srgbClr val="000000"/>
                </a:solidFill>
                <a:latin typeface="Calibri"/>
                <a:ea typeface="Calibri"/>
                <a:cs typeface="Calibri"/>
                <a:sym typeface="Calibri"/>
              </a:rPr>
              <a:t> 12 запланованих навчальних заходів</a:t>
            </a:r>
            <a:endParaRPr sz="900"/>
          </a:p>
          <a:p>
            <a:pPr indent="-384773" lvl="1" marL="769547" marR="0" rtl="0" algn="l">
              <a:lnSpc>
                <a:spcPct val="97210"/>
              </a:lnSpc>
              <a:spcBef>
                <a:spcPts val="0"/>
              </a:spcBef>
              <a:spcAft>
                <a:spcPts val="0"/>
              </a:spcAft>
              <a:buNone/>
            </a:pPr>
            <a:r>
              <a:rPr i="1" lang="en-US" sz="3336" u="none" cap="none" strike="noStrike">
                <a:solidFill>
                  <a:srgbClr val="000000"/>
                </a:solidFill>
                <a:latin typeface="Calibri"/>
                <a:ea typeface="Calibri"/>
                <a:cs typeface="Calibri"/>
                <a:sym typeface="Calibri"/>
              </a:rPr>
              <a:t>(включаючи дискусії з розвінчування міфів, групові рефлексії та інші заходи, що відповідають змісту кожного модуля)</a:t>
            </a:r>
            <a:endParaRPr sz="900"/>
          </a:p>
          <a:p>
            <a:pPr indent="-353023" lvl="1" marL="769547" marR="0" rtl="0" algn="l">
              <a:lnSpc>
                <a:spcPct val="97210"/>
              </a:lnSpc>
              <a:spcBef>
                <a:spcPts val="0"/>
              </a:spcBef>
              <a:spcAft>
                <a:spcPts val="0"/>
              </a:spcAft>
              <a:buClr>
                <a:srgbClr val="000000"/>
              </a:buClr>
              <a:buSzPts val="3336"/>
              <a:buChar char="•"/>
            </a:pPr>
            <a:r>
              <a:rPr b="1" i="1" lang="en-US" sz="3336" u="none" cap="none" strike="noStrike">
                <a:solidFill>
                  <a:srgbClr val="000000"/>
                </a:solidFill>
                <a:latin typeface="Calibri"/>
                <a:ea typeface="Calibri"/>
                <a:cs typeface="Calibri"/>
                <a:sym typeface="Calibri"/>
              </a:rPr>
              <a:t>Метод оцінювання:</a:t>
            </a:r>
            <a:endParaRPr b="1" sz="900"/>
          </a:p>
          <a:p>
            <a:pPr indent="-384773" lvl="1" marL="769547" marR="0" rtl="0" algn="l">
              <a:lnSpc>
                <a:spcPct val="97210"/>
              </a:lnSpc>
              <a:spcBef>
                <a:spcPts val="0"/>
              </a:spcBef>
              <a:spcAft>
                <a:spcPts val="0"/>
              </a:spcAft>
              <a:buNone/>
            </a:pPr>
            <a:r>
              <a:rPr b="1" i="1" lang="en-US" sz="3336" u="none" cap="none" strike="noStrike">
                <a:solidFill>
                  <a:srgbClr val="000000"/>
                </a:solidFill>
                <a:latin typeface="Calibri"/>
                <a:ea typeface="Calibri"/>
                <a:cs typeface="Calibri"/>
                <a:sym typeface="Calibri"/>
              </a:rPr>
              <a:t>Кожен навчальний модуль включає два окремі оцінювання:</a:t>
            </a:r>
            <a:endParaRPr b="1" sz="900"/>
          </a:p>
          <a:p>
            <a:pPr indent="-353023" lvl="1" marL="769547" marR="0" rtl="0" algn="l">
              <a:lnSpc>
                <a:spcPct val="97210"/>
              </a:lnSpc>
              <a:spcBef>
                <a:spcPts val="0"/>
              </a:spcBef>
              <a:spcAft>
                <a:spcPts val="0"/>
              </a:spcAft>
              <a:buClr>
                <a:srgbClr val="000000"/>
              </a:buClr>
              <a:buSzPts val="3336"/>
              <a:buChar char="•"/>
            </a:pPr>
            <a:r>
              <a:rPr i="1" lang="en-US" sz="3336" u="none" cap="none" strike="noStrike">
                <a:solidFill>
                  <a:srgbClr val="000000"/>
                </a:solidFill>
                <a:latin typeface="Calibri"/>
                <a:ea typeface="Calibri"/>
                <a:cs typeface="Calibri"/>
                <a:sym typeface="Calibri"/>
              </a:rPr>
              <a:t>Вікторина з 10 запитань з кількома варіантами відповідей для учнів, розроблена для оцінки їхнього розуміння ключових концепцій обізнаності про стихійні лиха</a:t>
            </a:r>
            <a:endParaRPr sz="900"/>
          </a:p>
          <a:p>
            <a:pPr indent="-353023" lvl="1" marL="769547" marR="0" rtl="0" algn="l">
              <a:lnSpc>
                <a:spcPct val="97210"/>
              </a:lnSpc>
              <a:spcBef>
                <a:spcPts val="0"/>
              </a:spcBef>
              <a:spcAft>
                <a:spcPts val="0"/>
              </a:spcAft>
              <a:buClr>
                <a:srgbClr val="000000"/>
              </a:buClr>
              <a:buSzPts val="3336"/>
              <a:buChar char="•"/>
            </a:pPr>
            <a:r>
              <a:rPr i="1" lang="en-US" sz="3336" u="none" cap="none" strike="noStrike">
                <a:solidFill>
                  <a:srgbClr val="000000"/>
                </a:solidFill>
                <a:latin typeface="Calibri"/>
                <a:ea typeface="Calibri"/>
                <a:cs typeface="Calibri"/>
                <a:sym typeface="Calibri"/>
              </a:rPr>
              <a:t>Тест із 10 запитань з вибором однієї правильної відповіді для викладачів, спрямований на оцінку їхньої педагогічної компетентності та здатності ефективно викладати модуль</a:t>
            </a:r>
            <a:endParaRPr sz="900"/>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4" name="Shape 164"/>
        <p:cNvGrpSpPr/>
        <p:nvPr/>
      </p:nvGrpSpPr>
      <p:grpSpPr>
        <a:xfrm>
          <a:off x="0" y="0"/>
          <a:ext cx="0" cy="0"/>
          <a:chOff x="0" y="0"/>
          <a:chExt cx="0" cy="0"/>
        </a:xfrm>
      </p:grpSpPr>
      <p:sp>
        <p:nvSpPr>
          <p:cNvPr descr="Синій текст на чорному фоні  Опис згенеровано автоматично" id="165" name="Google Shape;165;p12"/>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66" name="Google Shape;166;p12"/>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grpSp>
        <p:nvGrpSpPr>
          <p:cNvPr id="167" name="Google Shape;167;p12"/>
          <p:cNvGrpSpPr/>
          <p:nvPr/>
        </p:nvGrpSpPr>
        <p:grpSpPr>
          <a:xfrm>
            <a:off x="1259675" y="709650"/>
            <a:ext cx="15773406" cy="2285716"/>
            <a:chOff x="-8" y="-66676"/>
            <a:chExt cx="21031208" cy="3047623"/>
          </a:xfrm>
        </p:grpSpPr>
        <p:sp>
          <p:nvSpPr>
            <p:cNvPr id="168" name="Google Shape;168;p12"/>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69" name="Google Shape;169;p12"/>
            <p:cNvSpPr txBox="1"/>
            <p:nvPr/>
          </p:nvSpPr>
          <p:spPr>
            <a:xfrm>
              <a:off x="-8" y="-66676"/>
              <a:ext cx="21031200" cy="16668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знання</a:t>
              </a:r>
              <a:endParaRPr/>
            </a:p>
          </p:txBody>
        </p:sp>
      </p:grpSp>
      <p:sp>
        <p:nvSpPr>
          <p:cNvPr id="170" name="Google Shape;170;p12"/>
          <p:cNvSpPr txBox="1"/>
          <p:nvPr/>
        </p:nvSpPr>
        <p:spPr>
          <a:xfrm>
            <a:off x="1348721" y="3856272"/>
            <a:ext cx="15590400" cy="4740900"/>
          </a:xfrm>
          <a:prstGeom prst="rect">
            <a:avLst/>
          </a:prstGeom>
          <a:noFill/>
          <a:ln>
            <a:noFill/>
          </a:ln>
        </p:spPr>
        <p:txBody>
          <a:bodyPr anchorCtr="0" anchor="t" bIns="0" lIns="0" spcFirstLastPara="1" rIns="0" wrap="square" tIns="0">
            <a:spAutoFit/>
          </a:bodyPr>
          <a:lstStyle/>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Визначте основні небезпеки та екологічні загрози, які зазвичай виникають у лісистих та диких регіонах, починаючи від стихійних лих і закінчуючи небезпеками, пов'язаними з рельєфом та дикою природою.</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Чітко розрізняти дезінформацію та неправдиву інформацію в контексті надзвичайних ситуацій у дикій природі та пояснювати, як оманлива інформація може впливати на реакції, вибір та комунікацію в критичні моменти.</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Поясніть, як функціонують засоби раннього попередження, природні сигнали та спостереження за навколишнім середовищем у відкритих умовах, а також інтерпретуйте, як ці показники спрямовують своєчасне та добре скоординоване реагування під час лісових катастроф.</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Розуміти основні принципи виживання в лісових надзвичайних ситуаціях, включаючи усвідомлення навколишнього середовища, безпечну орієнтацію, сигналізацію про допомогу та вибір відповідних дій під час евакуації або кризових ситуацій.</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Розпізнавати типові емоційні та психологічні реакції, які люди можуть відчувати, стикаючись з ізоляцією, небезпекою чи невизначеністю в дикій природі, та описувати ефективні способи підтримки психічних сил та підтримки інших.</a:t>
            </a:r>
            <a:endParaRPr sz="1500"/>
          </a:p>
          <a:p>
            <a:pPr indent="-234473" lvl="1" marL="456246" marR="0" rtl="0" algn="l">
              <a:lnSpc>
                <a:spcPct val="100000"/>
              </a:lnSpc>
              <a:spcBef>
                <a:spcPts val="0"/>
              </a:spcBef>
              <a:spcAft>
                <a:spcPts val="0"/>
              </a:spcAft>
              <a:buClr>
                <a:srgbClr val="000000"/>
              </a:buClr>
              <a:buSzPts val="2200"/>
              <a:buFont typeface="Calibri"/>
              <a:buAutoNum type="arabicPeriod"/>
            </a:pPr>
            <a:r>
              <a:rPr b="0" i="0" lang="en-US" sz="2200" u="none" cap="none" strike="noStrike">
                <a:solidFill>
                  <a:srgbClr val="000000"/>
                </a:solidFill>
                <a:latin typeface="Calibri"/>
                <a:ea typeface="Calibri"/>
                <a:cs typeface="Calibri"/>
                <a:sym typeface="Calibri"/>
              </a:rPr>
              <a:t>Продемонструвати розуміння необхідності особистої безпеки, відповідальності та самостійного прийняття рішень під час роботи самостійно або без безпосередньої підтримки у віддалених природних середовищах.</a:t>
            </a:r>
            <a:endParaRPr sz="1500"/>
          </a:p>
        </p:txBody>
      </p:sp>
      <p:grpSp>
        <p:nvGrpSpPr>
          <p:cNvPr id="171" name="Google Shape;171;p12"/>
          <p:cNvGrpSpPr/>
          <p:nvPr/>
        </p:nvGrpSpPr>
        <p:grpSpPr>
          <a:xfrm>
            <a:off x="1417720" y="2414721"/>
            <a:ext cx="15773400" cy="1250156"/>
            <a:chOff x="0" y="-19050"/>
            <a:chExt cx="21031200" cy="1666874"/>
          </a:xfrm>
        </p:grpSpPr>
        <p:sp>
          <p:nvSpPr>
            <p:cNvPr id="172" name="Google Shape;172;p12"/>
            <p:cNvSpPr/>
            <p:nvPr/>
          </p:nvSpPr>
          <p:spPr>
            <a:xfrm>
              <a:off x="0" y="0"/>
              <a:ext cx="21031200" cy="1647823"/>
            </a:xfrm>
            <a:custGeom>
              <a:rect b="b" l="l" r="r" t="t"/>
              <a:pathLst>
                <a:path extrusionOk="0" h="1647823" w="21031200">
                  <a:moveTo>
                    <a:pt x="0" y="0"/>
                  </a:moveTo>
                  <a:lnTo>
                    <a:pt x="21031200" y="0"/>
                  </a:lnTo>
                  <a:lnTo>
                    <a:pt x="21031200" y="1647823"/>
                  </a:lnTo>
                  <a:lnTo>
                    <a:pt x="0" y="1647823"/>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73" name="Google Shape;173;p12"/>
            <p:cNvSpPr txBox="1"/>
            <p:nvPr/>
          </p:nvSpPr>
          <p:spPr>
            <a:xfrm>
              <a:off x="0" y="-19050"/>
              <a:ext cx="21031200" cy="1666874"/>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3600" u="none" cap="none" strike="noStrike">
                  <a:solidFill>
                    <a:srgbClr val="139AD6"/>
                  </a:solidFill>
                  <a:latin typeface="Calibri"/>
                  <a:ea typeface="Calibri"/>
                  <a:cs typeface="Calibri"/>
                  <a:sym typeface="Calibri"/>
                </a:rPr>
                <a:t>Після завершення шести навчальних модулів цього розділу слухачі отримають знання для:</a:t>
              </a:r>
              <a:endParaRPr/>
            </a:p>
          </p:txBody>
        </p:sp>
      </p:gr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81" name="Shape 181"/>
        <p:cNvGrpSpPr/>
        <p:nvPr/>
      </p:nvGrpSpPr>
      <p:grpSpPr>
        <a:xfrm>
          <a:off x="0" y="0"/>
          <a:ext cx="0" cy="0"/>
          <a:chOff x="0" y="0"/>
          <a:chExt cx="0" cy="0"/>
        </a:xfrm>
      </p:grpSpPr>
      <p:sp>
        <p:nvSpPr>
          <p:cNvPr descr="Синій текст на чорному фоні  Опис згенеровано автоматично" id="182" name="Google Shape;182;p14"/>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83" name="Google Shape;183;p14"/>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84" name="Google Shape;184;p14"/>
          <p:cNvSpPr txBox="1"/>
          <p:nvPr/>
        </p:nvSpPr>
        <p:spPr>
          <a:xfrm>
            <a:off x="1351112" y="2493836"/>
            <a:ext cx="14400300" cy="68355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i="0" lang="en-US" sz="2666" u="none" cap="none" strike="noStrike">
                <a:solidFill>
                  <a:srgbClr val="4892DC"/>
                </a:solidFill>
                <a:latin typeface="Calibri"/>
                <a:ea typeface="Calibri"/>
                <a:cs typeface="Calibri"/>
                <a:sym typeface="Calibri"/>
              </a:rPr>
              <a:t>Після завершення шести навчальних модулів цього розділу слухачі зможуть:</a:t>
            </a:r>
            <a:endParaRPr sz="2000"/>
          </a:p>
          <a:p>
            <a:pPr indent="0" lvl="0" marL="0" marR="0" rtl="0" algn="l">
              <a:lnSpc>
                <a:spcPct val="107260"/>
              </a:lnSpc>
              <a:spcBef>
                <a:spcPts val="0"/>
              </a:spcBef>
              <a:spcAft>
                <a:spcPts val="0"/>
              </a:spcAft>
              <a:buNone/>
            </a:pPr>
            <a:r>
              <a:t/>
            </a:r>
            <a:endParaRPr i="0" sz="2066" u="none" cap="none" strike="noStrike">
              <a:solidFill>
                <a:srgbClr val="4892DC"/>
              </a:solidFill>
              <a:latin typeface="Calibri"/>
              <a:ea typeface="Calibri"/>
              <a:cs typeface="Calibri"/>
              <a:sym typeface="Calibri"/>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1: Використовуйте ефективні організаційні стратегії та методи підготовки під час планування заходів на свіжому повітрі або управління реагуванням на надзвичайні ситуації в лісах та дикій природі.</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2: Виявляти неточну або оманливу інформацію, пов’язану з інцидентами в дикій природі, та застосовувати відповідні методи перевірки для оцінки достовірності повідомлень про безпеку та виживання.</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3: Виконувати відповідні дії безпеки та реагувати на ранні попереджувальні знаки, такі як зміни погоди, ознаки пожежі або екологічні тривоги, під час навчань з безпеки в лісі або реальних надзвичайних ситуацій.</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4: Співпрацювати з іншими у віддалених середовищах для забезпечення безпечного пересування, підтримки осіб, які можуть потребувати допомоги, розподілу обов'язків та збереження самовладання в небезпечних ситуаціях.</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5: Виявляти співчуття та пропонувати як емоційну підтримку, так і практичну допомогу людям, які відчувають стрес, страх або невизначеність під час надзвичайних ситуацій, пов’язаних з лісом.</a:t>
            </a:r>
            <a:endParaRPr/>
          </a:p>
          <a:p>
            <a:pPr indent="-270201" lvl="1" marL="540401" marR="0" rtl="0" algn="l">
              <a:lnSpc>
                <a:spcPct val="86393"/>
              </a:lnSpc>
              <a:spcBef>
                <a:spcPts val="0"/>
              </a:spcBef>
              <a:spcAft>
                <a:spcPts val="0"/>
              </a:spcAft>
              <a:buClr>
                <a:srgbClr val="000000"/>
              </a:buClr>
              <a:buSzPts val="2565"/>
              <a:buChar char="•"/>
            </a:pPr>
            <a:r>
              <a:rPr i="0" lang="en-US" sz="2565" u="none" cap="none" strike="noStrike">
                <a:solidFill>
                  <a:srgbClr val="000000"/>
                </a:solidFill>
                <a:latin typeface="Calibri"/>
                <a:ea typeface="Calibri"/>
                <a:cs typeface="Calibri"/>
                <a:sym typeface="Calibri"/>
              </a:rPr>
              <a:t>Навичка 6: Використовуйте особисті методи управління стресом та навички стійкості, щоб зберігати спокій, своєчасно приймати рішення та проявляти ініціативу, коли виникають неочікувані або високоризикові ситуації в дикій природі.</a:t>
            </a:r>
            <a:endParaRPr/>
          </a:p>
        </p:txBody>
      </p:sp>
      <p:grpSp>
        <p:nvGrpSpPr>
          <p:cNvPr id="185" name="Google Shape;185;p14"/>
          <p:cNvGrpSpPr/>
          <p:nvPr/>
        </p:nvGrpSpPr>
        <p:grpSpPr>
          <a:xfrm>
            <a:off x="1259675" y="709650"/>
            <a:ext cx="15773406" cy="2285717"/>
            <a:chOff x="-8" y="-66676"/>
            <a:chExt cx="21031208" cy="3047623"/>
          </a:xfrm>
        </p:grpSpPr>
        <p:sp>
          <p:nvSpPr>
            <p:cNvPr id="186" name="Google Shape;186;p14"/>
            <p:cNvSpPr/>
            <p:nvPr/>
          </p:nvSpPr>
          <p:spPr>
            <a:xfrm>
              <a:off x="0" y="0"/>
              <a:ext cx="21031200" cy="2980947"/>
            </a:xfrm>
            <a:custGeom>
              <a:rect b="b" l="l" r="r" t="t"/>
              <a:pathLst>
                <a:path extrusionOk="0" h="2980947" w="21031200">
                  <a:moveTo>
                    <a:pt x="0" y="0"/>
                  </a:moveTo>
                  <a:lnTo>
                    <a:pt x="21031200" y="0"/>
                  </a:lnTo>
                  <a:lnTo>
                    <a:pt x="21031200" y="2980947"/>
                  </a:lnTo>
                  <a:lnTo>
                    <a:pt x="0" y="2980947"/>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187" name="Google Shape;187;p14"/>
            <p:cNvSpPr txBox="1"/>
            <p:nvPr/>
          </p:nvSpPr>
          <p:spPr>
            <a:xfrm>
              <a:off x="-8" y="-66676"/>
              <a:ext cx="21031200" cy="1576800"/>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FF0000"/>
                  </a:solidFill>
                  <a:latin typeface="Calibri"/>
                  <a:ea typeface="Calibri"/>
                  <a:cs typeface="Calibri"/>
                  <a:sym typeface="Calibri"/>
                </a:rPr>
                <a:t>Результати цього модуля – Навички</a:t>
              </a:r>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95" name="Shape 195"/>
        <p:cNvGrpSpPr/>
        <p:nvPr/>
      </p:nvGrpSpPr>
      <p:grpSpPr>
        <a:xfrm>
          <a:off x="0" y="0"/>
          <a:ext cx="0" cy="0"/>
          <a:chOff x="0" y="0"/>
          <a:chExt cx="0" cy="0"/>
        </a:xfrm>
      </p:grpSpPr>
      <p:sp>
        <p:nvSpPr>
          <p:cNvPr descr="Синій текст на чорному фоні  Опис згенеровано автоматично" id="196" name="Google Shape;196;p16"/>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197" name="Google Shape;197;p16"/>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198" name="Google Shape;198;p16"/>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199" name="Google Shape;199;p16"/>
          <p:cNvGrpSpPr/>
          <p:nvPr/>
        </p:nvGrpSpPr>
        <p:grpSpPr>
          <a:xfrm>
            <a:off x="1136390" y="536810"/>
            <a:ext cx="12033304" cy="2450306"/>
            <a:chOff x="0" y="-66675"/>
            <a:chExt cx="16044405" cy="3267075"/>
          </a:xfrm>
        </p:grpSpPr>
        <p:sp>
          <p:nvSpPr>
            <p:cNvPr id="200" name="Google Shape;200;p16"/>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01" name="Google Shape;201;p16"/>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Перевірка</a:t>
              </a:r>
              <a:endParaRPr/>
            </a:p>
          </p:txBody>
        </p:sp>
      </p:grpSp>
      <p:sp>
        <p:nvSpPr>
          <p:cNvPr id="202" name="Google Shape;202;p16"/>
          <p:cNvSpPr txBox="1"/>
          <p:nvPr/>
        </p:nvSpPr>
        <p:spPr>
          <a:xfrm>
            <a:off x="1351112" y="2388851"/>
            <a:ext cx="10455000" cy="6194100"/>
          </a:xfrm>
          <a:prstGeom prst="rect">
            <a:avLst/>
          </a:prstGeom>
          <a:noFill/>
          <a:ln>
            <a:noFill/>
          </a:ln>
        </p:spPr>
        <p:txBody>
          <a:bodyPr anchorCtr="0" anchor="t" bIns="0" lIns="0" spcFirstLastPara="1" rIns="0" wrap="square" tIns="0">
            <a:spAutoFit/>
          </a:bodyPr>
          <a:lstStyle/>
          <a:p>
            <a:pPr indent="0" lvl="0" marL="0" marR="0" rtl="0" algn="just">
              <a:lnSpc>
                <a:spcPct val="86398"/>
              </a:lnSpc>
              <a:spcBef>
                <a:spcPts val="0"/>
              </a:spcBef>
              <a:spcAft>
                <a:spcPts val="0"/>
              </a:spcAft>
              <a:buNone/>
            </a:pPr>
            <a:r>
              <a:rPr i="0" lang="en-US" sz="2366" u="none" cap="none" strike="noStrike">
                <a:solidFill>
                  <a:srgbClr val="4892DC"/>
                </a:solidFill>
                <a:latin typeface="Calibri"/>
                <a:ea typeface="Calibri"/>
                <a:cs typeface="Calibri"/>
                <a:sym typeface="Calibri"/>
              </a:rPr>
              <a:t>Цей модуль безпосередньо сприяє розвитку наступних перехресних навичок ESCO:</a:t>
            </a:r>
            <a:endParaRPr sz="1700"/>
          </a:p>
          <a:p>
            <a:pPr indent="0" lvl="0" marL="0" marR="0" rtl="0" algn="just">
              <a:lnSpc>
                <a:spcPct val="74491"/>
              </a:lnSpc>
              <a:spcBef>
                <a:spcPts val="0"/>
              </a:spcBef>
              <a:spcAft>
                <a:spcPts val="0"/>
              </a:spcAft>
              <a:buNone/>
            </a:pPr>
            <a:r>
              <a:t/>
            </a:r>
            <a:endParaRPr i="0" sz="2066" u="none" cap="none" strike="noStrike">
              <a:solidFill>
                <a:srgbClr val="4892DC"/>
              </a:solidFill>
              <a:latin typeface="Calibri"/>
              <a:ea typeface="Calibri"/>
              <a:cs typeface="Calibri"/>
              <a:sym typeface="Calibri"/>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T.2.1. обробка інформації, ідей та концепцій, критичне мислення</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Здатність об'єктивно аналізувати інформацію, виявляти потенційні ризики побутових катастроф та приймати обґрунтовані рішення для зменшення цих ризиків.</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T3.1 – Ефективна робота</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Здатність ефективно керувати часом, завданнями та ресурсами під час надзвичайних ситуацій у школі; визначати пріоритети дій під тиском; а також зберігати зосередженість, організованість та продуктивність у швидкозмінних ситуаціях.</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T3.2 – Застосування проактивного підходу</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Здатність брати на себе відповідальність, проявляти ініціативу, швидко приймати обґрунтовані рішення та проявляти рішучість під час реагування на стихійні лиха у школі.</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T3.3 – Підтримка позитивного ставлення</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Здатність залишатися стійким, зібраним та підтримувати в емоційно складних ситуаціях; справлятися з невизначеністю та стресом; а також приймати обдумані, чуйні рішення, що сприяють безпеці та психологічному благополуччю.</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T6.2 – Застосування екологічних навичок та компетенцій: </a:t>
            </a:r>
            <a:endParaRPr/>
          </a:p>
          <a:p>
            <a:pPr indent="0" lvl="0" marL="0" marR="0" rtl="0" algn="l">
              <a:lnSpc>
                <a:spcPct val="115216"/>
              </a:lnSpc>
              <a:spcBef>
                <a:spcPts val="0"/>
              </a:spcBef>
              <a:spcAft>
                <a:spcPts val="0"/>
              </a:spcAft>
              <a:buNone/>
            </a:pPr>
            <a:r>
              <a:rPr i="0" lang="en-US" sz="1781" u="none" cap="none" strike="noStrike">
                <a:solidFill>
                  <a:srgbClr val="000000"/>
                </a:solidFill>
                <a:latin typeface="Calibri"/>
                <a:ea typeface="Calibri"/>
                <a:cs typeface="Calibri"/>
                <a:sym typeface="Calibri"/>
              </a:rPr>
              <a:t>Здатність розуміти екологічні процеси, розпізнавати ранні ознаки лісових небезпек та вживати превентивних або коригувальних заходів для захисту як людей, так і екосистем</a:t>
            </a:r>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0" name="Shape 210"/>
        <p:cNvGrpSpPr/>
        <p:nvPr/>
      </p:nvGrpSpPr>
      <p:grpSpPr>
        <a:xfrm>
          <a:off x="0" y="0"/>
          <a:ext cx="0" cy="0"/>
          <a:chOff x="0" y="0"/>
          <a:chExt cx="0" cy="0"/>
        </a:xfrm>
      </p:grpSpPr>
      <p:sp>
        <p:nvSpPr>
          <p:cNvPr descr="Синій текст на чорному фоні  Опис згенеровано автоматично" id="211" name="Google Shape;211;p18"/>
          <p:cNvSpPr/>
          <p:nvPr/>
        </p:nvSpPr>
        <p:spPr>
          <a:xfrm>
            <a:off x="13646610" y="9149334"/>
            <a:ext cx="3556825" cy="793528"/>
          </a:xfrm>
          <a:custGeom>
            <a:rect b="b" l="l" r="r" t="t"/>
            <a:pathLst>
              <a:path extrusionOk="0" h="1058037" w="4742434">
                <a:moveTo>
                  <a:pt x="0" y="0"/>
                </a:moveTo>
                <a:lnTo>
                  <a:pt x="4742434" y="0"/>
                </a:lnTo>
                <a:lnTo>
                  <a:pt x="4742434" y="1058037"/>
                </a:lnTo>
                <a:lnTo>
                  <a:pt x="0" y="1058037"/>
                </a:lnTo>
                <a:lnTo>
                  <a:pt x="0" y="0"/>
                </a:lnTo>
                <a:close/>
              </a:path>
            </a:pathLst>
          </a:custGeom>
          <a:blipFill rotWithShape="1">
            <a:blip r:embed="rId3">
              <a:alphaModFix/>
            </a:blip>
            <a:stretch>
              <a:fillRect b="-44" l="0" r="0" t="0"/>
            </a:stretch>
          </a:blipFill>
          <a:ln>
            <a:noFill/>
          </a:ln>
        </p:spPr>
      </p:sp>
      <p:sp>
        <p:nvSpPr>
          <p:cNvPr descr="Крупний план логотипа  Контент, створений штучним інтелектом, може бути неправильним." id="212" name="Google Shape;212;p18"/>
          <p:cNvSpPr/>
          <p:nvPr/>
        </p:nvSpPr>
        <p:spPr>
          <a:xfrm>
            <a:off x="1084564" y="9038006"/>
            <a:ext cx="3741230" cy="904875"/>
          </a:xfrm>
          <a:custGeom>
            <a:rect b="b" l="l" r="r" t="t"/>
            <a:pathLst>
              <a:path extrusionOk="0" h="1206500" w="4988306">
                <a:moveTo>
                  <a:pt x="0" y="0"/>
                </a:moveTo>
                <a:lnTo>
                  <a:pt x="4988306" y="0"/>
                </a:lnTo>
                <a:lnTo>
                  <a:pt x="4988306" y="1206500"/>
                </a:lnTo>
                <a:lnTo>
                  <a:pt x="0" y="1206500"/>
                </a:lnTo>
                <a:lnTo>
                  <a:pt x="0" y="0"/>
                </a:lnTo>
                <a:close/>
              </a:path>
            </a:pathLst>
          </a:custGeom>
          <a:blipFill rotWithShape="1">
            <a:blip r:embed="rId4">
              <a:alphaModFix/>
            </a:blip>
            <a:stretch>
              <a:fillRect b="-2" l="0" r="0" t="0"/>
            </a:stretch>
          </a:blipFill>
          <a:ln>
            <a:noFill/>
          </a:ln>
        </p:spPr>
      </p:sp>
      <p:sp>
        <p:nvSpPr>
          <p:cNvPr id="213" name="Google Shape;213;p18"/>
          <p:cNvSpPr/>
          <p:nvPr/>
        </p:nvSpPr>
        <p:spPr>
          <a:xfrm>
            <a:off x="11657028" y="1498473"/>
            <a:ext cx="6631019" cy="7137654"/>
          </a:xfrm>
          <a:custGeom>
            <a:rect b="b" l="l" r="r" t="t"/>
            <a:pathLst>
              <a:path extrusionOk="0" h="9516872" w="8841359">
                <a:moveTo>
                  <a:pt x="0" y="0"/>
                </a:moveTo>
                <a:lnTo>
                  <a:pt x="8841359" y="0"/>
                </a:lnTo>
                <a:lnTo>
                  <a:pt x="8841359" y="9516872"/>
                </a:lnTo>
                <a:lnTo>
                  <a:pt x="0" y="9516872"/>
                </a:lnTo>
                <a:lnTo>
                  <a:pt x="0" y="0"/>
                </a:lnTo>
                <a:close/>
              </a:path>
            </a:pathLst>
          </a:custGeom>
          <a:blipFill rotWithShape="1">
            <a:blip r:embed="rId5">
              <a:alphaModFix/>
            </a:blip>
            <a:stretch>
              <a:fillRect b="0" l="0" r="0" t="0"/>
            </a:stretch>
          </a:blipFill>
          <a:ln>
            <a:noFill/>
          </a:ln>
        </p:spPr>
      </p:sp>
      <p:grpSp>
        <p:nvGrpSpPr>
          <p:cNvPr id="214" name="Google Shape;214;p18"/>
          <p:cNvGrpSpPr/>
          <p:nvPr/>
        </p:nvGrpSpPr>
        <p:grpSpPr>
          <a:xfrm>
            <a:off x="1136390" y="536810"/>
            <a:ext cx="12033304" cy="2450306"/>
            <a:chOff x="0" y="-66675"/>
            <a:chExt cx="16044405" cy="3267075"/>
          </a:xfrm>
        </p:grpSpPr>
        <p:sp>
          <p:nvSpPr>
            <p:cNvPr id="215" name="Google Shape;215;p18"/>
            <p:cNvSpPr/>
            <p:nvPr/>
          </p:nvSpPr>
          <p:spPr>
            <a:xfrm>
              <a:off x="0" y="0"/>
              <a:ext cx="16044402" cy="3200400"/>
            </a:xfrm>
            <a:custGeom>
              <a:rect b="b" l="l" r="r" t="t"/>
              <a:pathLst>
                <a:path extrusionOk="0" h="3200400" w="16044402">
                  <a:moveTo>
                    <a:pt x="0" y="0"/>
                  </a:moveTo>
                  <a:lnTo>
                    <a:pt x="16044402" y="0"/>
                  </a:lnTo>
                  <a:lnTo>
                    <a:pt x="16044402" y="3200400"/>
                  </a:lnTo>
                  <a:lnTo>
                    <a:pt x="0" y="3200400"/>
                  </a:lnTo>
                  <a:close/>
                </a:path>
              </a:pathLst>
            </a:custGeom>
            <a:solidFill>
              <a:srgbClr val="000000">
                <a:alpha val="0"/>
              </a:srgbClr>
            </a:solidFill>
            <a:ln cap="flat" cmpd="sng" w="12700">
              <a:solidFill>
                <a:schemeClr val="lt1"/>
              </a:solidFill>
              <a:prstDash val="solid"/>
              <a:round/>
              <a:headEnd len="sm" w="sm" type="none"/>
              <a:tailEnd len="sm" w="sm" type="none"/>
            </a:ln>
          </p:spPr>
        </p:sp>
        <p:sp>
          <p:nvSpPr>
            <p:cNvPr id="216" name="Google Shape;216;p18"/>
            <p:cNvSpPr txBox="1"/>
            <p:nvPr/>
          </p:nvSpPr>
          <p:spPr>
            <a:xfrm>
              <a:off x="0" y="-66675"/>
              <a:ext cx="16044405" cy="3267075"/>
            </a:xfrm>
            <a:prstGeom prst="rect">
              <a:avLst/>
            </a:prstGeom>
            <a:noFill/>
            <a:ln cap="flat" cmpd="sng" w="9525">
              <a:solidFill>
                <a:schemeClr val="lt1"/>
              </a:solidFill>
              <a:prstDash val="solid"/>
              <a:round/>
              <a:headEnd len="sm" w="sm" type="none"/>
              <a:tailEnd len="sm" w="sm" type="none"/>
            </a:ln>
          </p:spPr>
          <p:txBody>
            <a:bodyPr anchorCtr="0" anchor="ctr" bIns="0" lIns="0" spcFirstLastPara="1" rIns="0" wrap="square" tIns="0">
              <a:noAutofit/>
            </a:bodyPr>
            <a:lstStyle/>
            <a:p>
              <a:pPr indent="0" lvl="0" marL="0" marR="0" rtl="0" algn="l">
                <a:lnSpc>
                  <a:spcPct val="108000"/>
                </a:lnSpc>
                <a:spcBef>
                  <a:spcPts val="0"/>
                </a:spcBef>
                <a:spcAft>
                  <a:spcPts val="0"/>
                </a:spcAft>
                <a:buNone/>
              </a:pPr>
              <a:r>
                <a:rPr b="1" i="0" lang="en-US" sz="6600" u="none" cap="none" strike="noStrike">
                  <a:solidFill>
                    <a:srgbClr val="ED2527"/>
                  </a:solidFill>
                  <a:latin typeface="Calibri"/>
                  <a:ea typeface="Calibri"/>
                  <a:cs typeface="Calibri"/>
                  <a:sym typeface="Calibri"/>
                </a:rPr>
                <a:t>Визнання</a:t>
              </a:r>
              <a:endParaRPr/>
            </a:p>
          </p:txBody>
        </p:sp>
      </p:grpSp>
      <p:sp>
        <p:nvSpPr>
          <p:cNvPr id="217" name="Google Shape;217;p18"/>
          <p:cNvSpPr txBox="1"/>
          <p:nvPr/>
        </p:nvSpPr>
        <p:spPr>
          <a:xfrm>
            <a:off x="1351112" y="2606211"/>
            <a:ext cx="10455000" cy="2456700"/>
          </a:xfrm>
          <a:prstGeom prst="rect">
            <a:avLst/>
          </a:prstGeom>
          <a:noFill/>
          <a:ln>
            <a:noFill/>
          </a:ln>
        </p:spPr>
        <p:txBody>
          <a:bodyPr anchorCtr="0" anchor="t" bIns="0" lIns="0" spcFirstLastPara="1" rIns="0" wrap="square" tIns="0">
            <a:spAutoFit/>
          </a:bodyPr>
          <a:lstStyle/>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учнів:</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завершення (програма неформального навчання)</a:t>
            </a:r>
            <a:endParaRPr/>
          </a:p>
          <a:p>
            <a:pPr indent="0" lvl="0" marL="0" marR="0" rtl="0" algn="l">
              <a:lnSpc>
                <a:spcPct val="108000"/>
              </a:lnSpc>
              <a:spcBef>
                <a:spcPts val="0"/>
              </a:spcBef>
              <a:spcAft>
                <a:spcPts val="0"/>
              </a:spcAft>
              <a:buNone/>
            </a:pPr>
            <a:r>
              <a:rPr b="1" i="0" lang="en-US" sz="3000" u="none" cap="none" strike="noStrike">
                <a:solidFill>
                  <a:srgbClr val="000000"/>
                </a:solidFill>
                <a:latin typeface="Calibri"/>
                <a:ea typeface="Calibri"/>
                <a:cs typeface="Calibri"/>
                <a:sym typeface="Calibri"/>
              </a:rPr>
              <a:t>Визнання для освітян:</a:t>
            </a:r>
            <a:endParaRPr/>
          </a:p>
          <a:p>
            <a:pPr indent="0" lvl="0" marL="0" marR="0" rtl="0" algn="l">
              <a:lnSpc>
                <a:spcPct val="108000"/>
              </a:lnSpc>
              <a:spcBef>
                <a:spcPts val="0"/>
              </a:spcBef>
              <a:spcAft>
                <a:spcPts val="0"/>
              </a:spcAft>
              <a:buNone/>
            </a:pPr>
            <a:r>
              <a:rPr i="0" lang="en-US" sz="3000" u="none" cap="none" strike="noStrike">
                <a:solidFill>
                  <a:srgbClr val="000000"/>
                </a:solidFill>
                <a:latin typeface="Calibri"/>
                <a:ea typeface="Calibri"/>
                <a:cs typeface="Calibri"/>
                <a:sym typeface="Calibri"/>
              </a:rPr>
              <a:t>Сертифікат про розвиток професійної компетентності</a:t>
            </a:r>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2006-08-16T00:00:00Z</dcterms:created>
</cp:coreProperties>
</file>