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y="6858000" cx="12192000"/>
  <p:notesSz cx="6858000" cy="9144000"/>
  <p:embeddedFontLst>
    <p:embeddedFont>
      <p:font typeface="Montserrat SemiBold"/>
      <p:regular r:id="rId17"/>
      <p:bold r:id="rId18"/>
      <p:italic r:id="rId19"/>
      <p:boldItalic r:id="rId2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1" roundtripDataSignature="AMtx7mh9bgZHhDUaxfP8OqF6o8nVm/U2H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font" Target="fonts/MontserratSemiBold-boldItalic.fntdata"/><Relationship Id="rId11" Type="http://schemas.openxmlformats.org/officeDocument/2006/relationships/slide" Target="slides/slide7.xml"/><Relationship Id="rId10" Type="http://schemas.openxmlformats.org/officeDocument/2006/relationships/slide" Target="slides/slide6.xml"/><Relationship Id="rId21" Type="http://customschemas.google.com/relationships/presentationmetadata" Target="metadata"/><Relationship Id="rId13" Type="http://schemas.openxmlformats.org/officeDocument/2006/relationships/slide" Target="slides/slide9.xml"/><Relationship Id="rId12" Type="http://schemas.openxmlformats.org/officeDocument/2006/relationships/slide" Target="slides/slide8.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font" Target="fonts/MontserratSemiBold-regular.fntdata"/><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font" Target="fonts/MontserratSemiBold-italic.fntdata"/><Relationship Id="rId6" Type="http://schemas.openxmlformats.org/officeDocument/2006/relationships/slide" Target="slides/slide2.xml"/><Relationship Id="rId18" Type="http://schemas.openxmlformats.org/officeDocument/2006/relationships/font" Target="fonts/MontserratSemiBold-bold.fntdata"/><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 name="Shape 41"/>
        <p:cNvGrpSpPr/>
        <p:nvPr/>
      </p:nvGrpSpPr>
      <p:grpSpPr>
        <a:xfrm>
          <a:off x="0" y="0"/>
          <a:ext cx="0" cy="0"/>
          <a:chOff x="0" y="0"/>
          <a:chExt cx="0" cy="0"/>
        </a:xfrm>
      </p:grpSpPr>
      <p:sp>
        <p:nvSpPr>
          <p:cNvPr id="42" name="Google Shape;42;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3" name="Google Shape;43;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 name="Shape 99"/>
        <p:cNvGrpSpPr/>
        <p:nvPr/>
      </p:nvGrpSpPr>
      <p:grpSpPr>
        <a:xfrm>
          <a:off x="0" y="0"/>
          <a:ext cx="0" cy="0"/>
          <a:chOff x="0" y="0"/>
          <a:chExt cx="0" cy="0"/>
        </a:xfrm>
      </p:grpSpPr>
      <p:sp>
        <p:nvSpPr>
          <p:cNvPr id="100" name="Google Shape;100;g391ef9584cb_0_8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1" name="Google Shape;101;g391ef9584cb_0_8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 name="Shape 105"/>
        <p:cNvGrpSpPr/>
        <p:nvPr/>
      </p:nvGrpSpPr>
      <p:grpSpPr>
        <a:xfrm>
          <a:off x="0" y="0"/>
          <a:ext cx="0" cy="0"/>
          <a:chOff x="0" y="0"/>
          <a:chExt cx="0" cy="0"/>
        </a:xfrm>
      </p:grpSpPr>
      <p:sp>
        <p:nvSpPr>
          <p:cNvPr id="106" name="Google Shape;106;g391ef9584cb_0_1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7" name="Google Shape;107;g391ef9584cb_0_1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2" name="Shape 122"/>
        <p:cNvGrpSpPr/>
        <p:nvPr/>
      </p:nvGrpSpPr>
      <p:grpSpPr>
        <a:xfrm>
          <a:off x="0" y="0"/>
          <a:ext cx="0" cy="0"/>
          <a:chOff x="0" y="0"/>
          <a:chExt cx="0" cy="0"/>
        </a:xfrm>
      </p:grpSpPr>
      <p:sp>
        <p:nvSpPr>
          <p:cNvPr id="123" name="Google Shape;123;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24" name="Google Shape;124;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2" name="Google Shape;52;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 name="Shape 56"/>
        <p:cNvGrpSpPr/>
        <p:nvPr/>
      </p:nvGrpSpPr>
      <p:grpSpPr>
        <a:xfrm>
          <a:off x="0" y="0"/>
          <a:ext cx="0" cy="0"/>
          <a:chOff x="0" y="0"/>
          <a:chExt cx="0" cy="0"/>
        </a:xfrm>
      </p:grpSpPr>
      <p:sp>
        <p:nvSpPr>
          <p:cNvPr id="57" name="Google Shape;57;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58" name="Google Shape;58;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64" name="Google Shape;64;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 name="Shape 68"/>
        <p:cNvGrpSpPr/>
        <p:nvPr/>
      </p:nvGrpSpPr>
      <p:grpSpPr>
        <a:xfrm>
          <a:off x="0" y="0"/>
          <a:ext cx="0" cy="0"/>
          <a:chOff x="0" y="0"/>
          <a:chExt cx="0" cy="0"/>
        </a:xfrm>
      </p:grpSpPr>
      <p:sp>
        <p:nvSpPr>
          <p:cNvPr id="69" name="Google Shape;69;g391ef9584cb_0_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0" name="Google Shape;70;g391ef9584cb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 name="Shape 74"/>
        <p:cNvGrpSpPr/>
        <p:nvPr/>
      </p:nvGrpSpPr>
      <p:grpSpPr>
        <a:xfrm>
          <a:off x="0" y="0"/>
          <a:ext cx="0" cy="0"/>
          <a:chOff x="0" y="0"/>
          <a:chExt cx="0" cy="0"/>
        </a:xfrm>
      </p:grpSpPr>
      <p:sp>
        <p:nvSpPr>
          <p:cNvPr id="75" name="Google Shape;75;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76" name="Google Shape;76;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2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3" name="Google Shape;83;p2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9" name="Google Shape;89;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3" name="Shape 93"/>
        <p:cNvGrpSpPr/>
        <p:nvPr/>
      </p:nvGrpSpPr>
      <p:grpSpPr>
        <a:xfrm>
          <a:off x="0" y="0"/>
          <a:ext cx="0" cy="0"/>
          <a:chOff x="0" y="0"/>
          <a:chExt cx="0" cy="0"/>
        </a:xfrm>
      </p:grpSpPr>
      <p:sp>
        <p:nvSpPr>
          <p:cNvPr id="94" name="Google Shape;94;g391ef9584cb_0_4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5" name="Google Shape;95;g391ef9584cb_0_4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7.png"/><Relationship Id="rId3" Type="http://schemas.openxmlformats.org/officeDocument/2006/relationships/image" Target="../media/image16.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3.png"/><Relationship Id="rId4"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1" name="Shape 11"/>
        <p:cNvGrpSpPr/>
        <p:nvPr/>
      </p:nvGrpSpPr>
      <p:grpSpPr>
        <a:xfrm>
          <a:off x="0" y="0"/>
          <a:ext cx="0" cy="0"/>
          <a:chOff x="0" y="0"/>
          <a:chExt cx="0" cy="0"/>
        </a:xfrm>
      </p:grpSpPr>
      <p:pic>
        <p:nvPicPr>
          <p:cNvPr id="12" name="Google Shape;12;p10"/>
          <p:cNvPicPr preferRelativeResize="0"/>
          <p:nvPr/>
        </p:nvPicPr>
        <p:blipFill rotWithShape="1">
          <a:blip r:embed="rId2">
            <a:alphaModFix/>
          </a:blip>
          <a:srcRect b="0" l="0" r="0" t="0"/>
          <a:stretch/>
        </p:blipFill>
        <p:spPr>
          <a:xfrm>
            <a:off x="6529085" y="477520"/>
            <a:ext cx="5516179" cy="5598160"/>
          </a:xfrm>
          <a:prstGeom prst="rect">
            <a:avLst/>
          </a:prstGeom>
          <a:noFill/>
          <a:ln>
            <a:noFill/>
          </a:ln>
        </p:spPr>
      </p:pic>
      <p:sp>
        <p:nvSpPr>
          <p:cNvPr id="13" name="Google Shape;13;p10"/>
          <p:cNvSpPr txBox="1"/>
          <p:nvPr>
            <p:ph type="title"/>
          </p:nvPr>
        </p:nvSpPr>
        <p:spPr>
          <a:xfrm>
            <a:off x="387349" y="2187723"/>
            <a:ext cx="5885263" cy="1494363"/>
          </a:xfrm>
          <a:prstGeom prst="rect">
            <a:avLst/>
          </a:prstGeom>
          <a:noFill/>
          <a:ln>
            <a:noFill/>
          </a:ln>
        </p:spPr>
        <p:txBody>
          <a:bodyPr anchorCtr="0" anchor="b" bIns="45700" lIns="91425" spcFirstLastPara="1" rIns="91425" wrap="square" tIns="45700">
            <a:normAutofit/>
          </a:bodyPr>
          <a:lstStyle>
            <a:lvl1pPr lvl="0" algn="l">
              <a:lnSpc>
                <a:spcPct val="90000"/>
              </a:lnSpc>
              <a:spcBef>
                <a:spcPts val="0"/>
              </a:spcBef>
              <a:spcAft>
                <a:spcPts val="0"/>
              </a:spcAft>
              <a:buClr>
                <a:schemeClr val="dk1"/>
              </a:buClr>
              <a:buSzPts val="4800"/>
              <a:buFont typeface="Calibri"/>
              <a:buNone/>
              <a:defRPr b="1" sz="4800">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 name="Google Shape;14;p10"/>
          <p:cNvSpPr txBox="1"/>
          <p:nvPr>
            <p:ph idx="1" type="body"/>
          </p:nvPr>
        </p:nvSpPr>
        <p:spPr>
          <a:xfrm>
            <a:off x="387350" y="3893421"/>
            <a:ext cx="5391150" cy="91774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400"/>
              <a:buNone/>
              <a:defRPr sz="2400">
                <a:solidFill>
                  <a:schemeClr val="dk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pic>
        <p:nvPicPr>
          <p:cNvPr id="15" name="Google Shape;15;p10"/>
          <p:cNvPicPr preferRelativeResize="0"/>
          <p:nvPr/>
        </p:nvPicPr>
        <p:blipFill rotWithShape="1">
          <a:blip r:embed="rId3">
            <a:alphaModFix/>
          </a:blip>
          <a:srcRect b="0" l="0" r="0" t="0"/>
          <a:stretch/>
        </p:blipFill>
        <p:spPr>
          <a:xfrm>
            <a:off x="488463" y="5877098"/>
            <a:ext cx="2870493" cy="607869"/>
          </a:xfrm>
          <a:prstGeom prst="rect">
            <a:avLst/>
          </a:prstGeom>
          <a:noFill/>
          <a:ln>
            <a:noFill/>
          </a:ln>
        </p:spPr>
      </p:pic>
      <p:pic>
        <p:nvPicPr>
          <p:cNvPr descr="A close up of a logo&#10;&#10;AI-generated content may be incorrect." id="16" name="Google Shape;16;p10"/>
          <p:cNvPicPr preferRelativeResize="0"/>
          <p:nvPr/>
        </p:nvPicPr>
        <p:blipFill rotWithShape="1">
          <a:blip r:embed="rId4">
            <a:alphaModFix/>
          </a:blip>
          <a:srcRect b="0" l="0" r="0" t="0"/>
          <a:stretch/>
        </p:blipFill>
        <p:spPr>
          <a:xfrm>
            <a:off x="387349" y="730907"/>
            <a:ext cx="2706371" cy="654593"/>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17" name="Shape 17"/>
        <p:cNvGrpSpPr/>
        <p:nvPr/>
      </p:nvGrpSpPr>
      <p:grpSpPr>
        <a:xfrm>
          <a:off x="0" y="0"/>
          <a:ext cx="0" cy="0"/>
          <a:chOff x="0" y="0"/>
          <a:chExt cx="0" cy="0"/>
        </a:xfrm>
      </p:grpSpPr>
      <p:sp>
        <p:nvSpPr>
          <p:cNvPr id="18" name="Google Shape;18;p13"/>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 name="Google Shape;19;p13"/>
          <p:cNvSpPr txBox="1"/>
          <p:nvPr>
            <p:ph idx="1" type="body"/>
          </p:nvPr>
        </p:nvSpPr>
        <p:spPr>
          <a:xfrm>
            <a:off x="839788" y="2203859"/>
            <a:ext cx="10515600" cy="823912"/>
          </a:xfrm>
          <a:prstGeom prst="rect">
            <a:avLst/>
          </a:prstGeom>
          <a:noFill/>
          <a:ln>
            <a:noFill/>
          </a:ln>
        </p:spPr>
        <p:txBody>
          <a:bodyPr anchorCtr="0" anchor="ctr" bIns="45700" lIns="91425" spcFirstLastPara="1" rIns="91425" wrap="square" tIns="45700">
            <a:noAutofit/>
          </a:bodyPr>
          <a:lstStyle>
            <a:lvl1pPr indent="-228600" lvl="0" marL="457200" algn="l">
              <a:lnSpc>
                <a:spcPct val="90000"/>
              </a:lnSpc>
              <a:spcBef>
                <a:spcPts val="1000"/>
              </a:spcBef>
              <a:spcAft>
                <a:spcPts val="0"/>
              </a:spcAft>
              <a:buClr>
                <a:schemeClr val="accent3"/>
              </a:buClr>
              <a:buSzPts val="2800"/>
              <a:buNone/>
              <a:defRPr b="1" sz="2800">
                <a:solidFill>
                  <a:schemeClr val="accent3"/>
                </a:solidFill>
              </a:defRPr>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0" name="Google Shape;20;p13"/>
          <p:cNvSpPr txBox="1"/>
          <p:nvPr>
            <p:ph idx="2" type="body"/>
          </p:nvPr>
        </p:nvSpPr>
        <p:spPr>
          <a:xfrm>
            <a:off x="839788" y="3162300"/>
            <a:ext cx="10515600" cy="2802729"/>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descr="Blue text on a black background&#10;&#10;Description automatically generated" id="21" name="Google Shape;21;p13"/>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2" name="Google Shape;22;p13"/>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Picture with Caption">
    <p:spTree>
      <p:nvGrpSpPr>
        <p:cNvPr id="23" name="Shape 23"/>
        <p:cNvGrpSpPr/>
        <p:nvPr/>
      </p:nvGrpSpPr>
      <p:grpSpPr>
        <a:xfrm>
          <a:off x="0" y="0"/>
          <a:ext cx="0" cy="0"/>
          <a:chOff x="0" y="0"/>
          <a:chExt cx="0" cy="0"/>
        </a:xfrm>
      </p:grpSpPr>
      <p:sp>
        <p:nvSpPr>
          <p:cNvPr id="24" name="Google Shape;24;p15"/>
          <p:cNvSpPr txBox="1"/>
          <p:nvPr>
            <p:ph type="title"/>
          </p:nvPr>
        </p:nvSpPr>
        <p:spPr>
          <a:xfrm>
            <a:off x="839787" y="1634384"/>
            <a:ext cx="8022201" cy="1600200"/>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200"/>
              <a:buFont typeface="Calibri"/>
              <a:buNone/>
              <a:defRPr b="1" sz="32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 name="Google Shape;25;p15"/>
          <p:cNvSpPr txBox="1"/>
          <p:nvPr>
            <p:ph idx="1" type="body"/>
          </p:nvPr>
        </p:nvSpPr>
        <p:spPr>
          <a:xfrm>
            <a:off x="839788" y="3429000"/>
            <a:ext cx="8022200" cy="1956988"/>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dk1"/>
              </a:buClr>
              <a:buSzPts val="2000"/>
              <a:buNone/>
              <a:defRPr sz="20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pic>
        <p:nvPicPr>
          <p:cNvPr descr="Blue text on a black background&#10;&#10;Description automatically generated" id="26" name="Google Shape;26;p15"/>
          <p:cNvPicPr preferRelativeResize="0"/>
          <p:nvPr/>
        </p:nvPicPr>
        <p:blipFill rotWithShape="1">
          <a:blip r:embed="rId2">
            <a:alphaModFix/>
          </a:blip>
          <a:srcRect b="0" l="0" r="0" t="0"/>
          <a:stretch/>
        </p:blipFill>
        <p:spPr>
          <a:xfrm>
            <a:off x="9097738" y="6099558"/>
            <a:ext cx="2371222" cy="529049"/>
          </a:xfrm>
          <a:prstGeom prst="rect">
            <a:avLst/>
          </a:prstGeom>
          <a:noFill/>
          <a:ln>
            <a:noFill/>
          </a:ln>
        </p:spPr>
      </p:pic>
      <p:pic>
        <p:nvPicPr>
          <p:cNvPr descr="A close up of a logo&#10;&#10;AI-generated content may be incorrect." id="27" name="Google Shape;27;p15"/>
          <p:cNvPicPr preferRelativeResize="0"/>
          <p:nvPr/>
        </p:nvPicPr>
        <p:blipFill rotWithShape="1">
          <a:blip r:embed="rId3">
            <a:alphaModFix/>
          </a:blip>
          <a:srcRect b="0" l="0" r="0" t="0"/>
          <a:stretch/>
        </p:blipFill>
        <p:spPr>
          <a:xfrm>
            <a:off x="723040" y="6025340"/>
            <a:ext cx="2494168" cy="603267"/>
          </a:xfrm>
          <a:prstGeom prst="rect">
            <a:avLst/>
          </a:prstGeom>
          <a:noFill/>
          <a:ln>
            <a:noFill/>
          </a:ln>
        </p:spPr>
      </p:pic>
      <p:pic>
        <p:nvPicPr>
          <p:cNvPr id="28" name="Google Shape;28;p15"/>
          <p:cNvPicPr preferRelativeResize="0"/>
          <p:nvPr/>
        </p:nvPicPr>
        <p:blipFill rotWithShape="1">
          <a:blip r:embed="rId4">
            <a:alphaModFix/>
          </a:blip>
          <a:srcRect b="0" l="0" r="0" t="0"/>
          <a:stretch/>
        </p:blipFill>
        <p:spPr>
          <a:xfrm>
            <a:off x="7771352" y="998981"/>
            <a:ext cx="4420648" cy="4758438"/>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Blank">
  <p:cSld name="1_Blank">
    <p:spTree>
      <p:nvGrpSpPr>
        <p:cNvPr id="29" name="Shape 29"/>
        <p:cNvGrpSpPr/>
        <p:nvPr/>
      </p:nvGrpSpPr>
      <p:grpSpPr>
        <a:xfrm>
          <a:off x="0" y="0"/>
          <a:ext cx="0" cy="0"/>
          <a:chOff x="0" y="0"/>
          <a:chExt cx="0" cy="0"/>
        </a:xfrm>
      </p:grpSpPr>
      <p:sp>
        <p:nvSpPr>
          <p:cNvPr id="30" name="Google Shape;30;p16"/>
          <p:cNvSpPr txBox="1"/>
          <p:nvPr>
            <p:ph type="title"/>
          </p:nvPr>
        </p:nvSpPr>
        <p:spPr>
          <a:xfrm>
            <a:off x="438275" y="457200"/>
            <a:ext cx="4734654" cy="981412"/>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4000"/>
              <a:buFont typeface="Calibri"/>
              <a:buNone/>
              <a:defRPr b="1" sz="4000">
                <a:solidFill>
                  <a:schemeClr val="accent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 name="Google Shape;31;p16"/>
          <p:cNvSpPr txBox="1"/>
          <p:nvPr>
            <p:ph idx="1" type="body"/>
          </p:nvPr>
        </p:nvSpPr>
        <p:spPr>
          <a:xfrm>
            <a:off x="4382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2" name="Google Shape;32;p16"/>
          <p:cNvSpPr txBox="1"/>
          <p:nvPr>
            <p:ph idx="2" type="body"/>
          </p:nvPr>
        </p:nvSpPr>
        <p:spPr>
          <a:xfrm>
            <a:off x="4473129" y="3212396"/>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3" name="Google Shape;33;p16"/>
          <p:cNvSpPr txBox="1"/>
          <p:nvPr>
            <p:ph idx="3" type="body"/>
          </p:nvPr>
        </p:nvSpPr>
        <p:spPr>
          <a:xfrm>
            <a:off x="8508875" y="3199849"/>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4" name="Google Shape;34;p16"/>
          <p:cNvSpPr txBox="1"/>
          <p:nvPr>
            <p:ph idx="4" type="body"/>
          </p:nvPr>
        </p:nvSpPr>
        <p:spPr>
          <a:xfrm>
            <a:off x="510608"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5" name="Google Shape;35;p16"/>
          <p:cNvSpPr txBox="1"/>
          <p:nvPr>
            <p:ph idx="5" type="body"/>
          </p:nvPr>
        </p:nvSpPr>
        <p:spPr>
          <a:xfrm>
            <a:off x="4473575"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
        <p:nvSpPr>
          <p:cNvPr id="36" name="Google Shape;36;p16"/>
          <p:cNvSpPr txBox="1"/>
          <p:nvPr>
            <p:ph idx="6" type="body"/>
          </p:nvPr>
        </p:nvSpPr>
        <p:spPr>
          <a:xfrm>
            <a:off x="8436542" y="5687217"/>
            <a:ext cx="3244850" cy="713583"/>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accent3"/>
              </a:buClr>
              <a:buSzPts val="1800"/>
              <a:buNone/>
              <a:defRPr sz="1800">
                <a:solidFill>
                  <a:schemeClr val="accent3"/>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37" name="Shape 37"/>
        <p:cNvGrpSpPr/>
        <p:nvPr/>
      </p:nvGrpSpPr>
      <p:grpSpPr>
        <a:xfrm>
          <a:off x="0" y="0"/>
          <a:ext cx="0" cy="0"/>
          <a:chOff x="0" y="0"/>
          <a:chExt cx="0" cy="0"/>
        </a:xfrm>
      </p:grpSpPr>
      <p:pic>
        <p:nvPicPr>
          <p:cNvPr id="38" name="Google Shape;38;p17"/>
          <p:cNvPicPr preferRelativeResize="0"/>
          <p:nvPr/>
        </p:nvPicPr>
        <p:blipFill rotWithShape="1">
          <a:blip r:embed="rId2">
            <a:alphaModFix/>
          </a:blip>
          <a:srcRect b="0" l="0" r="0" t="0"/>
          <a:stretch/>
        </p:blipFill>
        <p:spPr>
          <a:xfrm>
            <a:off x="0" y="0"/>
            <a:ext cx="12191999" cy="6949440"/>
          </a:xfrm>
          <a:prstGeom prst="rect">
            <a:avLst/>
          </a:prstGeom>
          <a:noFill/>
          <a:ln>
            <a:noFill/>
          </a:ln>
        </p:spPr>
      </p:pic>
      <p:sp>
        <p:nvSpPr>
          <p:cNvPr id="39" name="Google Shape;39;p17"/>
          <p:cNvSpPr txBox="1"/>
          <p:nvPr>
            <p:ph type="title"/>
          </p:nvPr>
        </p:nvSpPr>
        <p:spPr>
          <a:xfrm>
            <a:off x="501650" y="581025"/>
            <a:ext cx="9856008" cy="1273175"/>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dk1"/>
              </a:buClr>
              <a:buSzPts val="4400"/>
              <a:buFont typeface="Calibri"/>
              <a:buNone/>
              <a:defRPr b="1">
                <a:solidFill>
                  <a:schemeClr val="dk1"/>
                </a:solidFill>
                <a:latin typeface="Calibri"/>
                <a:ea typeface="Calibri"/>
                <a:cs typeface="Calibri"/>
                <a:sym typeface="Calibri"/>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17"/>
          <p:cNvSpPr txBox="1"/>
          <p:nvPr>
            <p:ph idx="1" type="body"/>
          </p:nvPr>
        </p:nvSpPr>
        <p:spPr>
          <a:xfrm>
            <a:off x="501650" y="2272666"/>
            <a:ext cx="5391150" cy="15001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2400"/>
              <a:buNone/>
              <a:defRPr sz="2400">
                <a:solidFill>
                  <a:schemeClr val="lt1"/>
                </a:solidFill>
              </a:defRPr>
            </a:lvl1pPr>
            <a:lvl2pPr indent="-228600" lvl="1" marL="914400" algn="l">
              <a:lnSpc>
                <a:spcPct val="90000"/>
              </a:lnSpc>
              <a:spcBef>
                <a:spcPts val="500"/>
              </a:spcBef>
              <a:spcAft>
                <a:spcPts val="0"/>
              </a:spcAft>
              <a:buClr>
                <a:srgbClr val="888888"/>
              </a:buClr>
              <a:buSzPts val="2000"/>
              <a:buNone/>
              <a:defRPr sz="2000">
                <a:solidFill>
                  <a:srgbClr val="888888"/>
                </a:solidFill>
              </a:defRPr>
            </a:lvl2pPr>
            <a:lvl3pPr indent="-228600" lvl="2" marL="1371600" algn="l">
              <a:lnSpc>
                <a:spcPct val="90000"/>
              </a:lnSpc>
              <a:spcBef>
                <a:spcPts val="500"/>
              </a:spcBef>
              <a:spcAft>
                <a:spcPts val="0"/>
              </a:spcAft>
              <a:buClr>
                <a:srgbClr val="888888"/>
              </a:buClr>
              <a:buSzPts val="1800"/>
              <a:buNone/>
              <a:defRPr sz="1800">
                <a:solidFill>
                  <a:srgbClr val="888888"/>
                </a:solidFill>
              </a:defRPr>
            </a:lvl3pPr>
            <a:lvl4pPr indent="-228600" lvl="3" marL="1828800" algn="l">
              <a:lnSpc>
                <a:spcPct val="90000"/>
              </a:lnSpc>
              <a:spcBef>
                <a:spcPts val="500"/>
              </a:spcBef>
              <a:spcAft>
                <a:spcPts val="0"/>
              </a:spcAft>
              <a:buClr>
                <a:srgbClr val="888888"/>
              </a:buClr>
              <a:buSzPts val="1600"/>
              <a:buNone/>
              <a:defRPr sz="1600">
                <a:solidFill>
                  <a:srgbClr val="888888"/>
                </a:solidFill>
              </a:defRPr>
            </a:lvl4pPr>
            <a:lvl5pPr indent="-228600" lvl="4" marL="2286000" algn="l">
              <a:lnSpc>
                <a:spcPct val="90000"/>
              </a:lnSpc>
              <a:spcBef>
                <a:spcPts val="500"/>
              </a:spcBef>
              <a:spcAft>
                <a:spcPts val="0"/>
              </a:spcAft>
              <a:buClr>
                <a:srgbClr val="888888"/>
              </a:buClr>
              <a:buSzPts val="1600"/>
              <a:buNone/>
              <a:defRPr sz="1600">
                <a:solidFill>
                  <a:srgbClr val="888888"/>
                </a:solidFill>
              </a:defRPr>
            </a:lvl5pPr>
            <a:lvl6pPr indent="-228600" lvl="5" marL="2743200" algn="l">
              <a:lnSpc>
                <a:spcPct val="90000"/>
              </a:lnSpc>
              <a:spcBef>
                <a:spcPts val="500"/>
              </a:spcBef>
              <a:spcAft>
                <a:spcPts val="0"/>
              </a:spcAft>
              <a:buClr>
                <a:srgbClr val="888888"/>
              </a:buClr>
              <a:buSzPts val="1600"/>
              <a:buNone/>
              <a:defRPr sz="1600">
                <a:solidFill>
                  <a:srgbClr val="888888"/>
                </a:solidFill>
              </a:defRPr>
            </a:lvl6pPr>
            <a:lvl7pPr indent="-228600" lvl="6" marL="3200400" algn="l">
              <a:lnSpc>
                <a:spcPct val="90000"/>
              </a:lnSpc>
              <a:spcBef>
                <a:spcPts val="500"/>
              </a:spcBef>
              <a:spcAft>
                <a:spcPts val="0"/>
              </a:spcAft>
              <a:buClr>
                <a:srgbClr val="888888"/>
              </a:buClr>
              <a:buSzPts val="1600"/>
              <a:buNone/>
              <a:defRPr sz="1600">
                <a:solidFill>
                  <a:srgbClr val="888888"/>
                </a:solidFill>
              </a:defRPr>
            </a:lvl7pPr>
            <a:lvl8pPr indent="-228600" lvl="7" marL="3657600" algn="l">
              <a:lnSpc>
                <a:spcPct val="90000"/>
              </a:lnSpc>
              <a:spcBef>
                <a:spcPts val="500"/>
              </a:spcBef>
              <a:spcAft>
                <a:spcPts val="0"/>
              </a:spcAft>
              <a:buClr>
                <a:srgbClr val="888888"/>
              </a:buClr>
              <a:buSzPts val="1600"/>
              <a:buNone/>
              <a:defRPr sz="1600">
                <a:solidFill>
                  <a:srgbClr val="888888"/>
                </a:solidFill>
              </a:defRPr>
            </a:lvl8pPr>
            <a:lvl9pPr indent="-228600" lvl="8" marL="4114800" algn="l">
              <a:lnSpc>
                <a:spcPct val="90000"/>
              </a:lnSpc>
              <a:spcBef>
                <a:spcPts val="500"/>
              </a:spcBef>
              <a:spcAft>
                <a:spcPts val="0"/>
              </a:spcAft>
              <a:buClr>
                <a:srgbClr val="888888"/>
              </a:buClr>
              <a:buSzPts val="1600"/>
              <a:buNone/>
              <a:defRPr sz="1600">
                <a:solidFill>
                  <a:srgbClr val="888888"/>
                </a:solidFill>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Calibri"/>
              <a:buNone/>
              <a:defRPr b="1" i="0" sz="44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8" name="Google Shape;8;p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9" name="Google Shape;9;p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10" name="Google Shape;10;p9"/>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s-E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1" Type="http://schemas.openxmlformats.org/officeDocument/2006/relationships/image" Target="../media/image9.png"/><Relationship Id="rId10" Type="http://schemas.openxmlformats.org/officeDocument/2006/relationships/image" Target="../media/image19.png"/><Relationship Id="rId13" Type="http://schemas.openxmlformats.org/officeDocument/2006/relationships/image" Target="../media/image15.png"/><Relationship Id="rId12" Type="http://schemas.openxmlformats.org/officeDocument/2006/relationships/image" Target="../media/image14.png"/><Relationship Id="rId1" Type="http://schemas.openxmlformats.org/officeDocument/2006/relationships/slideLayout" Target="../slideLayouts/slideLayout4.xml"/><Relationship Id="rId2" Type="http://schemas.openxmlformats.org/officeDocument/2006/relationships/notesSlide" Target="../notesSlides/notesSlide11.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20.png"/><Relationship Id="rId14" Type="http://schemas.openxmlformats.org/officeDocument/2006/relationships/image" Target="../media/image13.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2.xml.rels><?xml version="1.0" encoding="UTF-8" standalone="yes"?><Relationships xmlns="http://schemas.openxmlformats.org/package/2006/relationships"><Relationship Id="rId11" Type="http://schemas.openxmlformats.org/officeDocument/2006/relationships/hyperlink" Target="https://www.facebook.com/profile.php?id=61573707797009" TargetMode="External"/><Relationship Id="rId10" Type="http://schemas.openxmlformats.org/officeDocument/2006/relationships/image" Target="../media/image17.png"/><Relationship Id="rId13" Type="http://schemas.openxmlformats.org/officeDocument/2006/relationships/hyperlink" Target="https://www.youtube.com/@VET-READYEUProgram" TargetMode="External"/><Relationship Id="rId12" Type="http://schemas.openxmlformats.org/officeDocument/2006/relationships/image" Target="../media/image11.png"/><Relationship Id="rId1" Type="http://schemas.openxmlformats.org/officeDocument/2006/relationships/slideLayout" Target="../slideLayouts/slideLayout5.xml"/><Relationship Id="rId2" Type="http://schemas.openxmlformats.org/officeDocument/2006/relationships/notesSlide" Target="../notesSlides/notesSlide12.xml"/><Relationship Id="rId3" Type="http://schemas.openxmlformats.org/officeDocument/2006/relationships/image" Target="../media/image12.png"/><Relationship Id="rId4" Type="http://schemas.openxmlformats.org/officeDocument/2006/relationships/image" Target="../media/image8.png"/><Relationship Id="rId9" Type="http://schemas.openxmlformats.org/officeDocument/2006/relationships/image" Target="../media/image18.png"/><Relationship Id="rId14" Type="http://schemas.openxmlformats.org/officeDocument/2006/relationships/image" Target="../media/image10.png"/><Relationship Id="rId5" Type="http://schemas.openxmlformats.org/officeDocument/2006/relationships/hyperlink" Target="https://vetready.eu/" TargetMode="External"/><Relationship Id="rId6" Type="http://schemas.openxmlformats.org/officeDocument/2006/relationships/hyperlink" Target="https://vetready.eu/" TargetMode="External"/><Relationship Id="rId7" Type="http://schemas.openxmlformats.org/officeDocument/2006/relationships/hyperlink" Target="https://vetready.eu/" TargetMode="External"/><Relationship Id="rId8" Type="http://schemas.openxmlformats.org/officeDocument/2006/relationships/hyperlink" Target="http://www.linkedin.com/company/vet-ready-project"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 name="Shape 44"/>
        <p:cNvGrpSpPr/>
        <p:nvPr/>
      </p:nvGrpSpPr>
      <p:grpSpPr>
        <a:xfrm>
          <a:off x="0" y="0"/>
          <a:ext cx="0" cy="0"/>
          <a:chOff x="0" y="0"/>
          <a:chExt cx="0" cy="0"/>
        </a:xfrm>
      </p:grpSpPr>
      <p:sp>
        <p:nvSpPr>
          <p:cNvPr id="45" name="Google Shape;45;p1"/>
          <p:cNvSpPr txBox="1"/>
          <p:nvPr>
            <p:ph type="title"/>
          </p:nvPr>
        </p:nvSpPr>
        <p:spPr>
          <a:xfrm>
            <a:off x="387350" y="1818175"/>
            <a:ext cx="6551400" cy="1814100"/>
          </a:xfrm>
          <a:prstGeom prst="rect">
            <a:avLst/>
          </a:prstGeom>
          <a:noFill/>
          <a:ln>
            <a:noFill/>
          </a:ln>
        </p:spPr>
        <p:txBody>
          <a:bodyPr anchorCtr="0" anchor="b" bIns="45700" lIns="91425" spcFirstLastPara="1" rIns="91425" wrap="square" tIns="45700">
            <a:noAutofit/>
          </a:bodyPr>
          <a:lstStyle/>
          <a:p>
            <a:pPr indent="0" lvl="0" marL="0" rtl="0" algn="l">
              <a:lnSpc>
                <a:spcPct val="90000"/>
              </a:lnSpc>
              <a:spcBef>
                <a:spcPts val="0"/>
              </a:spcBef>
              <a:spcAft>
                <a:spcPts val="0"/>
              </a:spcAft>
              <a:buClr>
                <a:schemeClr val="dk1"/>
              </a:buClr>
              <a:buSzPts val="4800"/>
              <a:buFont typeface="Calibri"/>
              <a:buNone/>
            </a:pPr>
            <a:r>
              <a:rPr lang="es-ES" sz="3600"/>
              <a:t>ÜNİTE 2 KAMUSAL VE BÜYÜK MEKANLARDA AFETLERE HAZIRLIK VE MÜDAHALE</a:t>
            </a:r>
            <a:endParaRPr sz="4000"/>
          </a:p>
        </p:txBody>
      </p:sp>
      <p:sp>
        <p:nvSpPr>
          <p:cNvPr id="46" name="Google Shape;46;p1"/>
          <p:cNvSpPr txBox="1"/>
          <p:nvPr>
            <p:ph idx="1" type="body"/>
          </p:nvPr>
        </p:nvSpPr>
        <p:spPr>
          <a:xfrm>
            <a:off x="387350" y="3893421"/>
            <a:ext cx="6095998" cy="917748"/>
          </a:xfrm>
          <a:prstGeom prst="rect">
            <a:avLst/>
          </a:prstGeom>
          <a:noFill/>
          <a:ln>
            <a:noFill/>
          </a:ln>
        </p:spPr>
        <p:txBody>
          <a:bodyPr anchorCtr="0" anchor="t" bIns="45700" lIns="91425" spcFirstLastPara="1" rIns="91425" wrap="square" tIns="45700">
            <a:normAutofit fontScale="47500" lnSpcReduction="10000"/>
          </a:bodyPr>
          <a:lstStyle/>
          <a:p>
            <a:pPr indent="0" lvl="0" marL="0" rtl="0" algn="l">
              <a:spcBef>
                <a:spcPts val="0"/>
              </a:spcBef>
              <a:spcAft>
                <a:spcPts val="0"/>
              </a:spcAft>
              <a:buClr>
                <a:schemeClr val="dk1"/>
              </a:buClr>
              <a:buSzPct val="109838"/>
              <a:buFont typeface="Arial"/>
              <a:buNone/>
            </a:pPr>
            <a:r>
              <a:rPr b="1" lang="es-ES" sz="4600"/>
              <a:t>Üniteye Genel Bakış</a:t>
            </a:r>
            <a:endParaRPr b="1" sz="4600"/>
          </a:p>
          <a:p>
            <a:pPr indent="0" lvl="0" marL="0" rtl="0" algn="l">
              <a:spcBef>
                <a:spcPts val="0"/>
              </a:spcBef>
              <a:spcAft>
                <a:spcPts val="0"/>
              </a:spcAft>
              <a:buClr>
                <a:schemeClr val="dk1"/>
              </a:buClr>
              <a:buSzPct val="210525"/>
              <a:buFont typeface="Arial"/>
              <a:buNone/>
            </a:pPr>
            <a:r>
              <a:t/>
            </a:r>
            <a:endParaRPr b="1"/>
          </a:p>
          <a:p>
            <a:pPr indent="0" lvl="0" marL="0" rtl="0" algn="l">
              <a:spcBef>
                <a:spcPts val="0"/>
              </a:spcBef>
              <a:spcAft>
                <a:spcPts val="0"/>
              </a:spcAft>
              <a:buSzPct val="109838"/>
              <a:buNone/>
            </a:pPr>
            <a:r>
              <a:rPr b="1" lang="es-ES" sz="4600"/>
              <a:t>Yazar:</a:t>
            </a:r>
            <a:r>
              <a:rPr lang="es-ES" sz="4600"/>
              <a:t> Denizli AFAD/ VETREADY Proje Ortaklığı</a:t>
            </a:r>
            <a:endParaRPr b="1" sz="4600"/>
          </a:p>
          <a:p>
            <a:pPr indent="0" lvl="0" marL="0" rtl="0" algn="l">
              <a:lnSpc>
                <a:spcPct val="90000"/>
              </a:lnSpc>
              <a:spcBef>
                <a:spcPts val="0"/>
              </a:spcBef>
              <a:spcAft>
                <a:spcPts val="0"/>
              </a:spcAft>
              <a:buSzPct val="210526"/>
              <a:buNone/>
            </a:pPr>
            <a:r>
              <a:t/>
            </a:r>
            <a:endParaRPr/>
          </a:p>
        </p:txBody>
      </p:sp>
      <p:sp>
        <p:nvSpPr>
          <p:cNvPr id="47" name="Google Shape;47;p1"/>
          <p:cNvSpPr txBox="1"/>
          <p:nvPr/>
        </p:nvSpPr>
        <p:spPr>
          <a:xfrm>
            <a:off x="387348" y="5398936"/>
            <a:ext cx="5885263" cy="276999"/>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200"/>
              <a:buFont typeface="Arial"/>
              <a:buNone/>
            </a:pPr>
            <a:r>
              <a:rPr b="0" i="0" lang="es-ES" sz="1200" u="none" cap="none" strike="noStrike">
                <a:solidFill>
                  <a:schemeClr val="dk1"/>
                </a:solidFill>
                <a:latin typeface="Calibri"/>
                <a:ea typeface="Calibri"/>
                <a:cs typeface="Calibri"/>
                <a:sym typeface="Calibri"/>
              </a:rPr>
              <a:t> </a:t>
            </a:r>
            <a:r>
              <a:rPr b="1" i="0" lang="es-ES" sz="1200" u="none" cap="none" strike="noStrike">
                <a:solidFill>
                  <a:schemeClr val="dk1"/>
                </a:solidFill>
                <a:latin typeface="Calibri"/>
                <a:ea typeface="Calibri"/>
                <a:cs typeface="Calibri"/>
                <a:sym typeface="Calibri"/>
              </a:rPr>
              <a:t>Proje num</a:t>
            </a:r>
            <a:r>
              <a:rPr b="1" lang="es-ES" sz="1200">
                <a:solidFill>
                  <a:schemeClr val="dk1"/>
                </a:solidFill>
                <a:latin typeface="Calibri"/>
                <a:ea typeface="Calibri"/>
                <a:cs typeface="Calibri"/>
                <a:sym typeface="Calibri"/>
              </a:rPr>
              <a:t>arası</a:t>
            </a:r>
            <a:r>
              <a:rPr b="1" i="0" lang="es-ES" sz="1200" u="none" cap="none" strike="noStrike">
                <a:solidFill>
                  <a:schemeClr val="dk1"/>
                </a:solidFill>
                <a:latin typeface="Calibri"/>
                <a:ea typeface="Calibri"/>
                <a:cs typeface="Calibri"/>
                <a:sym typeface="Calibri"/>
              </a:rPr>
              <a:t>: 2024-1-ES01-KA220-VET-000257287</a:t>
            </a:r>
            <a:endParaRPr b="0" i="0" sz="1200" u="none" cap="none" strike="noStrike">
              <a:solidFill>
                <a:schemeClr val="dk1"/>
              </a:solidFill>
              <a:latin typeface="Calibri"/>
              <a:ea typeface="Calibri"/>
              <a:cs typeface="Calibri"/>
              <a:sym typeface="Calibri"/>
            </a:endParaRPr>
          </a:p>
        </p:txBody>
      </p:sp>
      <p:sp>
        <p:nvSpPr>
          <p:cNvPr id="48" name="Google Shape;48;p1"/>
          <p:cNvSpPr/>
          <p:nvPr/>
        </p:nvSpPr>
        <p:spPr>
          <a:xfrm>
            <a:off x="387348" y="4811169"/>
            <a:ext cx="6096000" cy="5232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br>
              <a:rPr b="0" i="0" lang="es-ES" sz="1400" u="none" cap="none" strike="noStrike">
                <a:solidFill>
                  <a:srgbClr val="000000"/>
                </a:solidFill>
                <a:latin typeface="Arial"/>
                <a:ea typeface="Arial"/>
                <a:cs typeface="Arial"/>
                <a:sym typeface="Arial"/>
              </a:rPr>
            </a:br>
            <a:endParaRPr b="0" i="0" sz="1400" u="none" cap="none" strike="noStrike">
              <a:solidFill>
                <a:srgbClr val="000000"/>
              </a:solidFill>
              <a:latin typeface="Arial"/>
              <a:ea typeface="Arial"/>
              <a:cs typeface="Arial"/>
              <a:sym typeface="Arial"/>
            </a:endParaRPr>
          </a:p>
        </p:txBody>
      </p:sp>
      <p:sp>
        <p:nvSpPr>
          <p:cNvPr id="49" name="Google Shape;49;p1"/>
          <p:cNvSpPr txBox="1"/>
          <p:nvPr/>
        </p:nvSpPr>
        <p:spPr>
          <a:xfrm>
            <a:off x="3435347" y="5919281"/>
            <a:ext cx="5330100" cy="549600"/>
          </a:xfrm>
          <a:prstGeom prst="rect">
            <a:avLst/>
          </a:prstGeom>
          <a:noFill/>
          <a:ln>
            <a:noFill/>
          </a:ln>
        </p:spPr>
        <p:txBody>
          <a:bodyPr anchorCtr="0" anchor="t" bIns="45700" lIns="91425" spcFirstLastPara="1" rIns="91425" wrap="square" tIns="45700">
            <a:spAutoFit/>
          </a:bodyPr>
          <a:lstStyle/>
          <a:p>
            <a:pPr indent="0" lvl="0" marL="0" rtl="0" algn="l">
              <a:lnSpc>
                <a:spcPct val="115000"/>
              </a:lnSpc>
              <a:spcBef>
                <a:spcPts val="1200"/>
              </a:spcBef>
              <a:spcAft>
                <a:spcPts val="1200"/>
              </a:spcAft>
              <a:buClr>
                <a:schemeClr val="dk1"/>
              </a:buClr>
              <a:buSzPts val="1100"/>
              <a:buFont typeface="Arial"/>
              <a:buNone/>
            </a:pPr>
            <a:r>
              <a:rPr lang="es-ES" sz="900">
                <a:solidFill>
                  <a:schemeClr val="dk1"/>
                </a:solidFill>
                <a:latin typeface="Calibri"/>
                <a:ea typeface="Calibri"/>
                <a:cs typeface="Calibri"/>
                <a:sym typeface="Calibri"/>
              </a:rPr>
              <a:t>Avrupa Birliği tarafından finanse edilmiştir. Ancak, burada ifade edilen görüş ve fikirler yalnızca yazar(lar)a aittir ve Avrupa Birliği veya Servicio Español para la Internacionalización de la Educación (SEPIE) görüşlerini yansıtmayabilir. Avrupa Birliği veya hibe veren kurum bu görüş ve fikirlerden sorumlu tutulamaz.</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 name="Shape 102"/>
        <p:cNvGrpSpPr/>
        <p:nvPr/>
      </p:nvGrpSpPr>
      <p:grpSpPr>
        <a:xfrm>
          <a:off x="0" y="0"/>
          <a:ext cx="0" cy="0"/>
          <a:chOff x="0" y="0"/>
          <a:chExt cx="0" cy="0"/>
        </a:xfrm>
      </p:grpSpPr>
      <p:sp>
        <p:nvSpPr>
          <p:cNvPr id="103" name="Google Shape;103;g391ef9584cb_0_89"/>
          <p:cNvSpPr txBox="1"/>
          <p:nvPr>
            <p:ph type="title"/>
          </p:nvPr>
        </p:nvSpPr>
        <p:spPr>
          <a:xfrm>
            <a:off x="839787" y="238873"/>
            <a:ext cx="8022300" cy="1600200"/>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Clr>
                <a:schemeClr val="dk1"/>
              </a:buClr>
              <a:buSzPts val="1100"/>
              <a:buFont typeface="Arial"/>
              <a:buNone/>
            </a:pPr>
            <a:r>
              <a:rPr lang="es-ES" sz="4400"/>
              <a:t>Eğitimcilere Destek</a:t>
            </a:r>
            <a:endParaRPr sz="4400"/>
          </a:p>
        </p:txBody>
      </p:sp>
      <p:sp>
        <p:nvSpPr>
          <p:cNvPr id="104" name="Google Shape;104;g391ef9584cb_0_89"/>
          <p:cNvSpPr txBox="1"/>
          <p:nvPr>
            <p:ph idx="1" type="body"/>
          </p:nvPr>
        </p:nvSpPr>
        <p:spPr>
          <a:xfrm>
            <a:off x="554804" y="1428108"/>
            <a:ext cx="7284300" cy="4530900"/>
          </a:xfrm>
          <a:prstGeom prst="rect">
            <a:avLst/>
          </a:prstGeom>
          <a:noFill/>
          <a:ln>
            <a:noFill/>
          </a:ln>
        </p:spPr>
        <p:txBody>
          <a:bodyPr anchorCtr="0" anchor="t" bIns="45700" lIns="91425" spcFirstLastPara="1" rIns="91425" wrap="square" tIns="45700">
            <a:normAutofit fontScale="85000" lnSpcReduction="10000"/>
          </a:bodyPr>
          <a:lstStyle/>
          <a:p>
            <a:pPr indent="0" lvl="0" marL="0" rtl="0" algn="l">
              <a:lnSpc>
                <a:spcPct val="115000"/>
              </a:lnSpc>
              <a:spcBef>
                <a:spcPts val="1200"/>
              </a:spcBef>
              <a:spcAft>
                <a:spcPts val="0"/>
              </a:spcAft>
              <a:buClr>
                <a:schemeClr val="dk1"/>
              </a:buClr>
              <a:buSzPct val="45833"/>
              <a:buFont typeface="Arial"/>
              <a:buNone/>
            </a:pPr>
            <a:r>
              <a:rPr b="1" lang="es-ES" sz="2400">
                <a:solidFill>
                  <a:srgbClr val="4892DC"/>
                </a:solidFill>
              </a:rPr>
              <a:t>Bu ünitedeki altı eğitim modülünün her birine, özel bir Eğitimci Destek dosyası eşlik etmektedir. Bu dosyada şunlar bulunmaktadır:</a:t>
            </a:r>
            <a:endParaRPr b="1" sz="2400">
              <a:solidFill>
                <a:srgbClr val="4892DC"/>
              </a:solidFill>
            </a:endParaRPr>
          </a:p>
          <a:p>
            <a:pPr indent="-215900" lvl="0" marL="571500" rtl="0" algn="l">
              <a:lnSpc>
                <a:spcPct val="90000"/>
              </a:lnSpc>
              <a:spcBef>
                <a:spcPts val="1200"/>
              </a:spcBef>
              <a:spcAft>
                <a:spcPts val="0"/>
              </a:spcAft>
              <a:buSzPct val="108107"/>
              <a:buFont typeface="Arial"/>
              <a:buNone/>
            </a:pPr>
            <a:r>
              <a:t/>
            </a:r>
            <a:endParaRPr/>
          </a:p>
          <a:p>
            <a:pPr indent="-345301" lvl="0" marL="457200" rtl="0" algn="l">
              <a:lnSpc>
                <a:spcPct val="115000"/>
              </a:lnSpc>
              <a:spcBef>
                <a:spcPts val="1200"/>
              </a:spcBef>
              <a:spcAft>
                <a:spcPts val="0"/>
              </a:spcAft>
              <a:buSzPct val="90089"/>
              <a:buChar char="•"/>
            </a:pPr>
            <a:r>
              <a:rPr lang="es-ES" sz="2400"/>
              <a:t>Modül içeriğine uygun önerilen </a:t>
            </a:r>
            <a:r>
              <a:rPr b="1" lang="es-ES" sz="2400"/>
              <a:t>öğretim yöntemleri ve araçları</a:t>
            </a:r>
            <a:endParaRPr b="1" sz="2400"/>
          </a:p>
          <a:p>
            <a:pPr indent="-345301" lvl="0" marL="457200" rtl="0" algn="l">
              <a:lnSpc>
                <a:spcPct val="115000"/>
              </a:lnSpc>
              <a:spcBef>
                <a:spcPts val="0"/>
              </a:spcBef>
              <a:spcAft>
                <a:spcPts val="0"/>
              </a:spcAft>
              <a:buSzPct val="90089"/>
              <a:buChar char="•"/>
            </a:pPr>
            <a:r>
              <a:rPr b="1" lang="es-ES" sz="2400"/>
              <a:t>Mesleki eğitim (VET), mesleki devam eğitimi(CVET)  ve diaspora öğrencilerinin katılımını </a:t>
            </a:r>
            <a:r>
              <a:rPr lang="es-ES" sz="2400"/>
              <a:t>sağlamak için ipuçları</a:t>
            </a:r>
            <a:endParaRPr sz="2400"/>
          </a:p>
          <a:p>
            <a:pPr indent="-345301" lvl="0" marL="457200" rtl="0" algn="l">
              <a:lnSpc>
                <a:spcPct val="115000"/>
              </a:lnSpc>
              <a:spcBef>
                <a:spcPts val="0"/>
              </a:spcBef>
              <a:spcAft>
                <a:spcPts val="0"/>
              </a:spcAft>
              <a:buSzPct val="90089"/>
              <a:buChar char="•"/>
            </a:pPr>
            <a:r>
              <a:rPr lang="es-ES" sz="2400"/>
              <a:t>Farklı sunum formatları (yüz yüze, çevrimiçi, karma) için </a:t>
            </a:r>
            <a:r>
              <a:rPr b="1" lang="es-ES" sz="2400"/>
              <a:t>adaptasyon stratejileri</a:t>
            </a:r>
            <a:endParaRPr b="1" sz="2400"/>
          </a:p>
          <a:p>
            <a:pPr indent="-345301" lvl="0" marL="457200" rtl="0" algn="l">
              <a:lnSpc>
                <a:spcPct val="115000"/>
              </a:lnSpc>
              <a:spcBef>
                <a:spcPts val="0"/>
              </a:spcBef>
              <a:spcAft>
                <a:spcPts val="0"/>
              </a:spcAft>
              <a:buSzPct val="90089"/>
              <a:buChar char="•"/>
            </a:pPr>
            <a:r>
              <a:rPr lang="es-ES" sz="2400"/>
              <a:t>Etkinlik kolaylaştırma </a:t>
            </a:r>
            <a:r>
              <a:rPr b="1" lang="es-ES" sz="2400"/>
              <a:t>kılavuzu</a:t>
            </a:r>
            <a:r>
              <a:rPr lang="es-ES" sz="2400"/>
              <a:t> ve özet notları</a:t>
            </a:r>
            <a:endParaRPr sz="2400"/>
          </a:p>
          <a:p>
            <a:pPr indent="-345301" lvl="0" marL="457200" rtl="0" algn="l">
              <a:lnSpc>
                <a:spcPct val="115000"/>
              </a:lnSpc>
              <a:spcBef>
                <a:spcPts val="0"/>
              </a:spcBef>
              <a:spcAft>
                <a:spcPts val="0"/>
              </a:spcAft>
              <a:buSzPct val="90089"/>
              <a:buChar char="•"/>
            </a:pPr>
            <a:r>
              <a:rPr b="1" lang="es-ES" sz="2400"/>
              <a:t>ESCO beceri </a:t>
            </a:r>
            <a:r>
              <a:rPr lang="es-ES" sz="2400"/>
              <a:t>uyumu ve değerlendirme kılavuzu</a:t>
            </a:r>
            <a:endParaRPr sz="2400"/>
          </a:p>
          <a:p>
            <a:pPr indent="-345301" lvl="0" marL="457200" rtl="0" algn="l">
              <a:lnSpc>
                <a:spcPct val="115000"/>
              </a:lnSpc>
              <a:spcBef>
                <a:spcPts val="0"/>
              </a:spcBef>
              <a:spcAft>
                <a:spcPts val="0"/>
              </a:spcAft>
              <a:buSzPct val="90089"/>
              <a:buChar char="•"/>
            </a:pPr>
            <a:r>
              <a:rPr lang="es-ES" sz="2400"/>
              <a:t>Önerilen okumalar, açıklayıcı videolar ve görsel yardımcılar dahil olmak üzere konuyla ilgili </a:t>
            </a:r>
            <a:r>
              <a:rPr b="1" lang="es-ES" sz="2400"/>
              <a:t>ek arka plan materyalleri</a:t>
            </a:r>
            <a:endParaRPr b="1" sz="2400">
              <a:solidFill>
                <a:srgbClr val="4892DC"/>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id="109" name="Google Shape;109;g391ef9584cb_0_130"/>
          <p:cNvSpPr txBox="1"/>
          <p:nvPr>
            <p:ph type="title"/>
          </p:nvPr>
        </p:nvSpPr>
        <p:spPr>
          <a:xfrm>
            <a:off x="-25" y="457200"/>
            <a:ext cx="12192000" cy="9813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SzPts val="4000"/>
              <a:buNone/>
            </a:pPr>
            <a:r>
              <a:rPr lang="es-ES" sz="4400"/>
              <a:t>ORTAKLIK</a:t>
            </a:r>
            <a:endParaRPr sz="4400"/>
          </a:p>
        </p:txBody>
      </p:sp>
      <p:sp>
        <p:nvSpPr>
          <p:cNvPr id="110" name="Google Shape;110;g391ef9584cb_0_130"/>
          <p:cNvSpPr txBox="1"/>
          <p:nvPr>
            <p:ph idx="1" type="body"/>
          </p:nvPr>
        </p:nvSpPr>
        <p:spPr>
          <a:xfrm>
            <a:off x="438275" y="3199849"/>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3"/>
              </a:rPr>
              <a:t>https://ied.eu/</a:t>
            </a:r>
            <a:r>
              <a:rPr lang="es-ES"/>
              <a:t> </a:t>
            </a:r>
            <a:endParaRPr/>
          </a:p>
        </p:txBody>
      </p:sp>
      <p:sp>
        <p:nvSpPr>
          <p:cNvPr id="111" name="Google Shape;111;g391ef9584cb_0_130"/>
          <p:cNvSpPr txBox="1"/>
          <p:nvPr>
            <p:ph idx="2" type="body"/>
          </p:nvPr>
        </p:nvSpPr>
        <p:spPr>
          <a:xfrm>
            <a:off x="4473129" y="3212396"/>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4"/>
              </a:rPr>
              <a:t>https://denizli.afad.gov.tr/</a:t>
            </a:r>
            <a:r>
              <a:rPr lang="es-ES"/>
              <a:t> </a:t>
            </a:r>
            <a:endParaRPr/>
          </a:p>
        </p:txBody>
      </p:sp>
      <p:sp>
        <p:nvSpPr>
          <p:cNvPr id="112" name="Google Shape;112;g391ef9584cb_0_130"/>
          <p:cNvSpPr txBox="1"/>
          <p:nvPr>
            <p:ph idx="3" type="body"/>
          </p:nvPr>
        </p:nvSpPr>
        <p:spPr>
          <a:xfrm>
            <a:off x="8508875" y="3199849"/>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5"/>
              </a:rPr>
              <a:t>https://neotalentway.com/</a:t>
            </a:r>
            <a:r>
              <a:rPr lang="es-ES"/>
              <a:t> </a:t>
            </a:r>
            <a:endParaRPr/>
          </a:p>
        </p:txBody>
      </p:sp>
      <p:sp>
        <p:nvSpPr>
          <p:cNvPr id="113" name="Google Shape;113;g391ef9584cb_0_130"/>
          <p:cNvSpPr txBox="1"/>
          <p:nvPr>
            <p:ph idx="4" type="body"/>
          </p:nvPr>
        </p:nvSpPr>
        <p:spPr>
          <a:xfrm>
            <a:off x="510608" y="5687217"/>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6"/>
              </a:rPr>
              <a:t>https://www.eva93.lv/</a:t>
            </a:r>
            <a:r>
              <a:rPr lang="es-ES"/>
              <a:t> </a:t>
            </a:r>
            <a:endParaRPr/>
          </a:p>
        </p:txBody>
      </p:sp>
      <p:sp>
        <p:nvSpPr>
          <p:cNvPr id="114" name="Google Shape;114;g391ef9584cb_0_130"/>
          <p:cNvSpPr txBox="1"/>
          <p:nvPr>
            <p:ph idx="5" type="body"/>
          </p:nvPr>
        </p:nvSpPr>
        <p:spPr>
          <a:xfrm>
            <a:off x="4473575" y="5687217"/>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7"/>
              </a:rPr>
              <a:t>https://ngo-nfe4y.com.ua/en</a:t>
            </a:r>
            <a:r>
              <a:rPr lang="es-ES"/>
              <a:t> </a:t>
            </a:r>
            <a:endParaRPr/>
          </a:p>
        </p:txBody>
      </p:sp>
      <p:sp>
        <p:nvSpPr>
          <p:cNvPr id="115" name="Google Shape;115;g391ef9584cb_0_130"/>
          <p:cNvSpPr txBox="1"/>
          <p:nvPr>
            <p:ph idx="6" type="body"/>
          </p:nvPr>
        </p:nvSpPr>
        <p:spPr>
          <a:xfrm>
            <a:off x="8436542" y="5687217"/>
            <a:ext cx="3244800" cy="713700"/>
          </a:xfrm>
          <a:prstGeom prst="rect">
            <a:avLst/>
          </a:prstGeom>
          <a:noFill/>
          <a:ln>
            <a:noFill/>
          </a:ln>
        </p:spPr>
        <p:txBody>
          <a:bodyPr anchorCtr="0" anchor="t" bIns="45700" lIns="91425" spcFirstLastPara="1" rIns="91425" wrap="square" tIns="45700">
            <a:normAutofit/>
          </a:bodyPr>
          <a:lstStyle/>
          <a:p>
            <a:pPr indent="0" lvl="0" marL="0" rtl="0" algn="ctr">
              <a:lnSpc>
                <a:spcPct val="90000"/>
              </a:lnSpc>
              <a:spcBef>
                <a:spcPts val="0"/>
              </a:spcBef>
              <a:spcAft>
                <a:spcPts val="0"/>
              </a:spcAft>
              <a:buClr>
                <a:schemeClr val="accent3"/>
              </a:buClr>
              <a:buSzPts val="1800"/>
              <a:buNone/>
            </a:pPr>
            <a:r>
              <a:rPr lang="es-ES" u="sng">
                <a:solidFill>
                  <a:schemeClr val="hlink"/>
                </a:solidFill>
                <a:hlinkClick r:id="rId8"/>
              </a:rPr>
              <a:t>https://vonhope.is/</a:t>
            </a:r>
            <a:r>
              <a:rPr lang="es-ES"/>
              <a:t> </a:t>
            </a:r>
            <a:endParaRPr/>
          </a:p>
        </p:txBody>
      </p:sp>
      <p:pic>
        <p:nvPicPr>
          <p:cNvPr descr="A blue and red text on a black background&#10;&#10;AI-generated content may be incorrect." id="116" name="Google Shape;116;g391ef9584cb_0_130"/>
          <p:cNvPicPr preferRelativeResize="0"/>
          <p:nvPr/>
        </p:nvPicPr>
        <p:blipFill rotWithShape="1">
          <a:blip r:embed="rId9">
            <a:alphaModFix/>
          </a:blip>
          <a:srcRect b="0" l="0" r="0" t="0"/>
          <a:stretch/>
        </p:blipFill>
        <p:spPr>
          <a:xfrm>
            <a:off x="5142736" y="1652404"/>
            <a:ext cx="1709620" cy="1464896"/>
          </a:xfrm>
          <a:prstGeom prst="rect">
            <a:avLst/>
          </a:prstGeom>
          <a:noFill/>
          <a:ln>
            <a:noFill/>
          </a:ln>
        </p:spPr>
      </p:pic>
      <p:pic>
        <p:nvPicPr>
          <p:cNvPr id="117" name="Google Shape;117;g391ef9584cb_0_130"/>
          <p:cNvPicPr preferRelativeResize="0"/>
          <p:nvPr/>
        </p:nvPicPr>
        <p:blipFill rotWithShape="1">
          <a:blip r:embed="rId10">
            <a:alphaModFix/>
          </a:blip>
          <a:srcRect b="0" l="0" r="0" t="0"/>
          <a:stretch/>
        </p:blipFill>
        <p:spPr>
          <a:xfrm>
            <a:off x="968518" y="4661446"/>
            <a:ext cx="2011681" cy="574088"/>
          </a:xfrm>
          <a:prstGeom prst="rect">
            <a:avLst/>
          </a:prstGeom>
          <a:noFill/>
          <a:ln>
            <a:noFill/>
          </a:ln>
        </p:spPr>
      </p:pic>
      <p:pic>
        <p:nvPicPr>
          <p:cNvPr descr="A red and blue logo&#10;&#10;AI-generated content may be incorrect." id="118" name="Google Shape;118;g391ef9584cb_0_130"/>
          <p:cNvPicPr preferRelativeResize="0"/>
          <p:nvPr/>
        </p:nvPicPr>
        <p:blipFill rotWithShape="1">
          <a:blip r:embed="rId11">
            <a:alphaModFix/>
          </a:blip>
          <a:srcRect b="0" l="0" r="0" t="0"/>
          <a:stretch/>
        </p:blipFill>
        <p:spPr>
          <a:xfrm>
            <a:off x="9435800" y="1959048"/>
            <a:ext cx="1246333" cy="1011672"/>
          </a:xfrm>
          <a:prstGeom prst="rect">
            <a:avLst/>
          </a:prstGeom>
          <a:noFill/>
          <a:ln>
            <a:noFill/>
          </a:ln>
        </p:spPr>
      </p:pic>
      <p:pic>
        <p:nvPicPr>
          <p:cNvPr descr="A logo of a sailboat&#10;&#10;AI-generated content may be incorrect." id="119" name="Google Shape;119;g391ef9584cb_0_130"/>
          <p:cNvPicPr preferRelativeResize="0"/>
          <p:nvPr/>
        </p:nvPicPr>
        <p:blipFill rotWithShape="1">
          <a:blip r:embed="rId12">
            <a:alphaModFix/>
          </a:blip>
          <a:srcRect b="0" l="0" r="0" t="0"/>
          <a:stretch/>
        </p:blipFill>
        <p:spPr>
          <a:xfrm>
            <a:off x="1485303" y="1890196"/>
            <a:ext cx="1145435" cy="1093072"/>
          </a:xfrm>
          <a:prstGeom prst="rect">
            <a:avLst/>
          </a:prstGeom>
          <a:noFill/>
          <a:ln>
            <a:noFill/>
          </a:ln>
        </p:spPr>
      </p:pic>
      <p:pic>
        <p:nvPicPr>
          <p:cNvPr id="120" name="Google Shape;120;g391ef9584cb_0_130"/>
          <p:cNvPicPr preferRelativeResize="0"/>
          <p:nvPr/>
        </p:nvPicPr>
        <p:blipFill rotWithShape="1">
          <a:blip r:embed="rId13">
            <a:alphaModFix/>
          </a:blip>
          <a:srcRect b="0" l="0" r="0" t="0"/>
          <a:stretch/>
        </p:blipFill>
        <p:spPr>
          <a:xfrm>
            <a:off x="4433777" y="4474402"/>
            <a:ext cx="2796363" cy="880130"/>
          </a:xfrm>
          <a:prstGeom prst="rect">
            <a:avLst/>
          </a:prstGeom>
          <a:noFill/>
          <a:ln>
            <a:noFill/>
          </a:ln>
        </p:spPr>
      </p:pic>
      <p:pic>
        <p:nvPicPr>
          <p:cNvPr id="121" name="Google Shape;121;g391ef9584cb_0_130"/>
          <p:cNvPicPr preferRelativeResize="0"/>
          <p:nvPr/>
        </p:nvPicPr>
        <p:blipFill rotWithShape="1">
          <a:blip r:embed="rId14">
            <a:alphaModFix/>
          </a:blip>
          <a:srcRect b="0" l="0" r="0" t="0"/>
          <a:stretch/>
        </p:blipFill>
        <p:spPr>
          <a:xfrm>
            <a:off x="8436542" y="4649682"/>
            <a:ext cx="2866370" cy="88013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5" name="Shape 125"/>
        <p:cNvGrpSpPr/>
        <p:nvPr/>
      </p:nvGrpSpPr>
      <p:grpSpPr>
        <a:xfrm>
          <a:off x="0" y="0"/>
          <a:ext cx="0" cy="0"/>
          <a:chOff x="0" y="0"/>
          <a:chExt cx="0" cy="0"/>
        </a:xfrm>
      </p:grpSpPr>
      <p:sp>
        <p:nvSpPr>
          <p:cNvPr id="126" name="Google Shape;126;p8"/>
          <p:cNvSpPr txBox="1"/>
          <p:nvPr>
            <p:ph type="title"/>
          </p:nvPr>
        </p:nvSpPr>
        <p:spPr>
          <a:xfrm>
            <a:off x="1168000" y="624902"/>
            <a:ext cx="9855900" cy="1686300"/>
          </a:xfrm>
          <a:prstGeom prst="rect">
            <a:avLst/>
          </a:prstGeom>
          <a:noFill/>
          <a:ln>
            <a:noFill/>
          </a:ln>
        </p:spPr>
        <p:txBody>
          <a:bodyPr anchorCtr="0" anchor="ctr" bIns="45700" lIns="91425" spcFirstLastPara="1" rIns="91425" wrap="square" tIns="45700">
            <a:normAutofit fontScale="90000"/>
          </a:bodyPr>
          <a:lstStyle/>
          <a:p>
            <a:pPr indent="0" lvl="0" marL="0" rtl="0" algn="ctr">
              <a:spcBef>
                <a:spcPts val="0"/>
              </a:spcBef>
              <a:spcAft>
                <a:spcPts val="0"/>
              </a:spcAft>
              <a:buClr>
                <a:schemeClr val="dk1"/>
              </a:buClr>
              <a:buSzPct val="30555"/>
              <a:buFont typeface="Arial"/>
              <a:buNone/>
            </a:pPr>
            <a:r>
              <a:rPr lang="es-ES" sz="3600"/>
              <a:t>Değerli ve ilham verici bir öğrenme deneyimi için VET-READY</a:t>
            </a:r>
            <a:endParaRPr sz="3600"/>
          </a:p>
          <a:p>
            <a:pPr indent="0" lvl="0" marL="0" rtl="0" algn="ctr">
              <a:spcBef>
                <a:spcPts val="0"/>
              </a:spcBef>
              <a:spcAft>
                <a:spcPts val="0"/>
              </a:spcAft>
              <a:buClr>
                <a:schemeClr val="dk1"/>
              </a:buClr>
              <a:buSzPct val="30555"/>
              <a:buFont typeface="Arial"/>
              <a:buNone/>
            </a:pPr>
            <a:r>
              <a:rPr lang="es-ES" sz="3600"/>
              <a:t>2. ÜNİTE “</a:t>
            </a:r>
            <a:r>
              <a:rPr lang="es-ES" sz="3600"/>
              <a:t>KAMUSAL VE BÜYÜK MEKANLARDA AFETLERE HAZIRLIK VE MÜDAHALE</a:t>
            </a:r>
            <a:r>
              <a:rPr lang="es-ES" sz="3600"/>
              <a:t>”</a:t>
            </a:r>
            <a:endParaRPr sz="3600"/>
          </a:p>
          <a:p>
            <a:pPr indent="0" lvl="0" marL="0" rtl="0" algn="ctr">
              <a:lnSpc>
                <a:spcPct val="90000"/>
              </a:lnSpc>
              <a:spcBef>
                <a:spcPts val="0"/>
              </a:spcBef>
              <a:spcAft>
                <a:spcPts val="0"/>
              </a:spcAft>
              <a:buSzPct val="90909"/>
              <a:buNone/>
            </a:pPr>
            <a:r>
              <a:t/>
            </a:r>
            <a:endParaRPr/>
          </a:p>
        </p:txBody>
      </p:sp>
      <p:sp>
        <p:nvSpPr>
          <p:cNvPr id="127" name="Google Shape;127;p8"/>
          <p:cNvSpPr txBox="1"/>
          <p:nvPr/>
        </p:nvSpPr>
        <p:spPr>
          <a:xfrm>
            <a:off x="4821300" y="2638727"/>
            <a:ext cx="2549400" cy="744300"/>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F2F2F2"/>
              </a:buClr>
              <a:buSzPts val="2000"/>
              <a:buFont typeface="Arial"/>
              <a:buNone/>
            </a:pPr>
            <a:r>
              <a:rPr b="1" lang="es-ES" sz="2000">
                <a:solidFill>
                  <a:srgbClr val="F2F2F2"/>
                </a:solidFill>
                <a:latin typeface="Montserrat SemiBold"/>
                <a:ea typeface="Montserrat SemiBold"/>
                <a:cs typeface="Montserrat SemiBold"/>
                <a:sym typeface="Montserrat SemiBold"/>
              </a:rPr>
              <a:t>BİZİ TAKİP EDİN</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descr="A black background with white text&#10;&#10;Description automatically generated" id="128" name="Google Shape;128;p8"/>
          <p:cNvPicPr preferRelativeResize="0"/>
          <p:nvPr/>
        </p:nvPicPr>
        <p:blipFill rotWithShape="1">
          <a:blip r:embed="rId3">
            <a:alphaModFix/>
          </a:blip>
          <a:srcRect b="0" l="0" r="0" t="0"/>
          <a:stretch/>
        </p:blipFill>
        <p:spPr>
          <a:xfrm>
            <a:off x="8531508" y="5952117"/>
            <a:ext cx="2631004" cy="587010"/>
          </a:xfrm>
          <a:prstGeom prst="rect">
            <a:avLst/>
          </a:prstGeom>
          <a:noFill/>
          <a:ln>
            <a:noFill/>
          </a:ln>
        </p:spPr>
      </p:pic>
      <p:pic>
        <p:nvPicPr>
          <p:cNvPr id="129" name="Google Shape;129;p8"/>
          <p:cNvPicPr preferRelativeResize="0"/>
          <p:nvPr/>
        </p:nvPicPr>
        <p:blipFill rotWithShape="1">
          <a:blip r:embed="rId4">
            <a:alphaModFix/>
          </a:blip>
          <a:srcRect b="0" l="0" r="0" t="0"/>
          <a:stretch/>
        </p:blipFill>
        <p:spPr>
          <a:xfrm>
            <a:off x="1167996" y="5952117"/>
            <a:ext cx="2466975" cy="561975"/>
          </a:xfrm>
          <a:prstGeom prst="rect">
            <a:avLst/>
          </a:prstGeom>
          <a:noFill/>
          <a:ln>
            <a:noFill/>
          </a:ln>
        </p:spPr>
      </p:pic>
      <p:sp>
        <p:nvSpPr>
          <p:cNvPr id="130" name="Google Shape;130;p8"/>
          <p:cNvSpPr txBox="1"/>
          <p:nvPr/>
        </p:nvSpPr>
        <p:spPr>
          <a:xfrm>
            <a:off x="4440998" y="4586309"/>
            <a:ext cx="3310003" cy="497824"/>
          </a:xfrm>
          <a:prstGeom prst="rect">
            <a:avLst/>
          </a:prstGeom>
          <a:noFill/>
          <a:ln>
            <a:noFill/>
          </a:ln>
        </p:spPr>
        <p:txBody>
          <a:bodyPr anchorCtr="0" anchor="t" bIns="45700" lIns="91425" spcFirstLastPara="1" rIns="91425" wrap="square" tIns="45700">
            <a:normAutofit/>
          </a:bodyPr>
          <a:lstStyle/>
          <a:p>
            <a:pPr indent="0" lvl="0" marL="0" marR="0" rtl="0" algn="ctr">
              <a:lnSpc>
                <a:spcPct val="120000"/>
              </a:lnSpc>
              <a:spcBef>
                <a:spcPts val="0"/>
              </a:spcBef>
              <a:spcAft>
                <a:spcPts val="0"/>
              </a:spcAft>
              <a:buClr>
                <a:srgbClr val="000000"/>
              </a:buClr>
              <a:buSzPts val="2000"/>
              <a:buFont typeface="Arial"/>
              <a:buNone/>
            </a:pPr>
            <a:r>
              <a:rPr b="1" i="0" lang="es-ES" sz="2000" u="sng" cap="none" strike="noStrike">
                <a:solidFill>
                  <a:srgbClr val="F2F2F2"/>
                </a:solidFill>
                <a:latin typeface="Montserrat SemiBold"/>
                <a:ea typeface="Montserrat SemiBold"/>
                <a:cs typeface="Montserrat SemiBold"/>
                <a:sym typeface="Montserrat SemiBold"/>
                <a:hlinkClick r:id="rId5">
                  <a:extLst>
                    <a:ext uri="{A12FA001-AC4F-418D-AE19-62706E023703}">
                      <ahyp:hlinkClr val="tx"/>
                    </a:ext>
                  </a:extLst>
                </a:hlinkClick>
              </a:rPr>
              <a:t>https://vetready.</a:t>
            </a:r>
            <a:r>
              <a:rPr b="1" lang="es-ES" sz="2000" u="sng">
                <a:solidFill>
                  <a:srgbClr val="F2F2F2"/>
                </a:solidFill>
                <a:latin typeface="Montserrat SemiBold"/>
                <a:ea typeface="Montserrat SemiBold"/>
                <a:cs typeface="Montserrat SemiBold"/>
                <a:sym typeface="Montserrat SemiBold"/>
                <a:hlinkClick r:id="rId6">
                  <a:extLst>
                    <a:ext uri="{A12FA001-AC4F-418D-AE19-62706E023703}">
                      <ahyp:hlinkClr val="tx"/>
                    </a:ext>
                  </a:extLst>
                </a:hlinkClick>
              </a:rPr>
              <a:t>tr</a:t>
            </a:r>
            <a:r>
              <a:rPr b="1" i="0" lang="es-ES" sz="2000" u="sng" cap="none" strike="noStrike">
                <a:solidFill>
                  <a:srgbClr val="F2F2F2"/>
                </a:solidFill>
                <a:latin typeface="Montserrat SemiBold"/>
                <a:ea typeface="Montserrat SemiBold"/>
                <a:cs typeface="Montserrat SemiBold"/>
                <a:sym typeface="Montserrat SemiBold"/>
                <a:hlinkClick r:id="rId7">
                  <a:extLst>
                    <a:ext uri="{A12FA001-AC4F-418D-AE19-62706E023703}">
                      <ahyp:hlinkClr val="tx"/>
                    </a:ext>
                  </a:extLst>
                </a:hlinkClick>
              </a:rPr>
              <a:t>/</a:t>
            </a:r>
            <a:r>
              <a:rPr b="1" i="0" lang="es-ES" sz="2000" u="none" cap="none" strike="noStrike">
                <a:solidFill>
                  <a:srgbClr val="F2F2F2"/>
                </a:solidFill>
                <a:latin typeface="Montserrat SemiBold"/>
                <a:ea typeface="Montserrat SemiBold"/>
                <a:cs typeface="Montserrat SemiBold"/>
                <a:sym typeface="Montserrat SemiBold"/>
              </a:rPr>
              <a:t> </a:t>
            </a:r>
            <a:endParaRPr b="1" i="0" sz="2000" u="none" cap="none" strike="noStrike">
              <a:solidFill>
                <a:srgbClr val="F2F2F2"/>
              </a:solidFill>
              <a:latin typeface="Montserrat SemiBold"/>
              <a:ea typeface="Montserrat SemiBold"/>
              <a:cs typeface="Montserrat SemiBold"/>
              <a:sym typeface="Montserrat SemiBold"/>
            </a:endParaRPr>
          </a:p>
        </p:txBody>
      </p:sp>
      <p:pic>
        <p:nvPicPr>
          <p:cNvPr id="131" name="Google Shape;131;p8">
            <a:hlinkClick r:id="rId8"/>
          </p:cNvPr>
          <p:cNvPicPr preferRelativeResize="0"/>
          <p:nvPr/>
        </p:nvPicPr>
        <p:blipFill rotWithShape="1">
          <a:blip r:embed="rId9">
            <a:alphaModFix/>
          </a:blip>
          <a:srcRect b="0" l="0" r="0" t="0"/>
          <a:stretch/>
        </p:blipFill>
        <p:spPr>
          <a:xfrm>
            <a:off x="6096000" y="3702378"/>
            <a:ext cx="458703" cy="458703"/>
          </a:xfrm>
          <a:prstGeom prst="rect">
            <a:avLst/>
          </a:prstGeom>
          <a:noFill/>
          <a:ln>
            <a:noFill/>
          </a:ln>
        </p:spPr>
      </p:pic>
      <p:pic>
        <p:nvPicPr>
          <p:cNvPr id="132" name="Google Shape;132;p8"/>
          <p:cNvPicPr preferRelativeResize="0"/>
          <p:nvPr/>
        </p:nvPicPr>
        <p:blipFill rotWithShape="1">
          <a:blip r:embed="rId10">
            <a:alphaModFix/>
          </a:blip>
          <a:srcRect b="0" l="0" r="0" t="0"/>
          <a:stretch/>
        </p:blipFill>
        <p:spPr>
          <a:xfrm>
            <a:off x="5517522" y="3695180"/>
            <a:ext cx="471986" cy="471986"/>
          </a:xfrm>
          <a:prstGeom prst="rect">
            <a:avLst/>
          </a:prstGeom>
          <a:noFill/>
          <a:ln>
            <a:noFill/>
          </a:ln>
        </p:spPr>
      </p:pic>
      <p:pic>
        <p:nvPicPr>
          <p:cNvPr id="133" name="Google Shape;133;p8">
            <a:hlinkClick r:id="rId11"/>
          </p:cNvPr>
          <p:cNvPicPr preferRelativeResize="0"/>
          <p:nvPr/>
        </p:nvPicPr>
        <p:blipFill rotWithShape="1">
          <a:blip r:embed="rId12">
            <a:alphaModFix/>
          </a:blip>
          <a:srcRect b="0" l="0" r="0" t="0"/>
          <a:stretch/>
        </p:blipFill>
        <p:spPr>
          <a:xfrm>
            <a:off x="4963839" y="3710538"/>
            <a:ext cx="447191" cy="443649"/>
          </a:xfrm>
          <a:prstGeom prst="rect">
            <a:avLst/>
          </a:prstGeom>
          <a:noFill/>
          <a:ln>
            <a:noFill/>
          </a:ln>
        </p:spPr>
      </p:pic>
      <p:pic>
        <p:nvPicPr>
          <p:cNvPr id="134" name="Google Shape;134;p8">
            <a:hlinkClick r:id="rId13"/>
          </p:cNvPr>
          <p:cNvPicPr preferRelativeResize="0"/>
          <p:nvPr/>
        </p:nvPicPr>
        <p:blipFill rotWithShape="1">
          <a:blip r:embed="rId14">
            <a:alphaModFix/>
          </a:blip>
          <a:srcRect b="0" l="0" r="0" t="0"/>
          <a:stretch/>
        </p:blipFill>
        <p:spPr>
          <a:xfrm>
            <a:off x="6661195" y="3705258"/>
            <a:ext cx="453390" cy="45339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4"/>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SzPts val="4400"/>
              <a:buNone/>
            </a:pPr>
            <a:r>
              <a:rPr lang="es-ES">
                <a:solidFill>
                  <a:srgbClr val="FF0000"/>
                </a:solidFill>
              </a:rPr>
              <a:t>Ünitenin Amacı</a:t>
            </a:r>
            <a:endParaRPr>
              <a:solidFill>
                <a:srgbClr val="FF0000"/>
              </a:solidFill>
            </a:endParaRPr>
          </a:p>
        </p:txBody>
      </p:sp>
      <p:sp>
        <p:nvSpPr>
          <p:cNvPr id="55" name="Google Shape;55;p4"/>
          <p:cNvSpPr txBox="1"/>
          <p:nvPr>
            <p:ph idx="2" type="body"/>
          </p:nvPr>
        </p:nvSpPr>
        <p:spPr>
          <a:xfrm>
            <a:off x="839788" y="2027700"/>
            <a:ext cx="10515600" cy="2802600"/>
          </a:xfrm>
          <a:prstGeom prst="rect">
            <a:avLst/>
          </a:prstGeom>
          <a:noFill/>
          <a:ln>
            <a:noFill/>
          </a:ln>
        </p:spPr>
        <p:txBody>
          <a:bodyPr anchorCtr="0" anchor="t" bIns="45700" lIns="91425" spcFirstLastPara="1" rIns="91425" wrap="square" tIns="45700">
            <a:normAutofit fontScale="77500" lnSpcReduction="20000"/>
          </a:bodyPr>
          <a:lstStyle/>
          <a:p>
            <a:pPr indent="0" lvl="0" marL="0" rtl="0" algn="just">
              <a:lnSpc>
                <a:spcPct val="115000"/>
              </a:lnSpc>
              <a:spcBef>
                <a:spcPts val="1200"/>
              </a:spcBef>
              <a:spcAft>
                <a:spcPts val="0"/>
              </a:spcAft>
              <a:buSzPct val="39285"/>
              <a:buNone/>
            </a:pPr>
            <a:r>
              <a:rPr lang="es-ES"/>
              <a:t>Bu ünite, öğrencilere kamusal alanlar ve büyük mekanlarla ilişkili temel afet risklerini tanıtmayı ve bu risklerin toplum güvenliği ve büyük ölçekli etkinlik yönetimini nasıl etkilediğine dair temel bir anlayış oluşturmayı amaçlamaktadır. </a:t>
            </a:r>
            <a:endParaRPr/>
          </a:p>
          <a:p>
            <a:pPr indent="0" lvl="0" marL="0" rtl="0" algn="just">
              <a:lnSpc>
                <a:spcPct val="115000"/>
              </a:lnSpc>
              <a:spcBef>
                <a:spcPts val="1200"/>
              </a:spcBef>
              <a:spcAft>
                <a:spcPts val="1200"/>
              </a:spcAft>
              <a:buSzPct val="39285"/>
              <a:buNone/>
            </a:pPr>
            <a:r>
              <a:rPr lang="es-ES"/>
              <a:t>Ünite, katılımcılara potansiyel tehlikeleri belirlemek, erken uyarı işaretlerini tanımak ve etkili hazırlık önlemleri uygulamak için gerekli temel bilgileri sağlar. Öğrenciler ayrıca, kalabalık veya yüksek kapasiteli ortamlarda güvenli tahliyeler organize etme, acil durum hizmetleriyle koordinasyon sağlama ve acil durumlarda uygun şekilde müdahale etme konusunda temel yetkinlikler kazanacaklardır.</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 name="Shape 59"/>
        <p:cNvGrpSpPr/>
        <p:nvPr/>
      </p:nvGrpSpPr>
      <p:grpSpPr>
        <a:xfrm>
          <a:off x="0" y="0"/>
          <a:ext cx="0" cy="0"/>
          <a:chOff x="0" y="0"/>
          <a:chExt cx="0" cy="0"/>
        </a:xfrm>
      </p:grpSpPr>
      <p:sp>
        <p:nvSpPr>
          <p:cNvPr id="60" name="Google Shape;60;p18"/>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Clr>
                <a:schemeClr val="dk1"/>
              </a:buClr>
              <a:buSzPts val="1100"/>
              <a:buFont typeface="Arial"/>
              <a:buNone/>
            </a:pPr>
            <a:r>
              <a:rPr lang="es-ES">
                <a:solidFill>
                  <a:srgbClr val="FF0000"/>
                </a:solidFill>
              </a:rPr>
              <a:t>Bu Ünite Neden Önemlidir?</a:t>
            </a:r>
            <a:endParaRPr>
              <a:solidFill>
                <a:srgbClr val="FF0000"/>
              </a:solidFill>
            </a:endParaRPr>
          </a:p>
        </p:txBody>
      </p:sp>
      <p:sp>
        <p:nvSpPr>
          <p:cNvPr id="61" name="Google Shape;61;p18"/>
          <p:cNvSpPr txBox="1"/>
          <p:nvPr>
            <p:ph idx="2" type="body"/>
          </p:nvPr>
        </p:nvSpPr>
        <p:spPr>
          <a:xfrm>
            <a:off x="839788" y="1643866"/>
            <a:ext cx="10515600" cy="4321164"/>
          </a:xfrm>
          <a:prstGeom prst="rect">
            <a:avLst/>
          </a:prstGeom>
          <a:noFill/>
          <a:ln>
            <a:noFill/>
          </a:ln>
        </p:spPr>
        <p:txBody>
          <a:bodyPr anchorCtr="0" anchor="t" bIns="45700" lIns="91425" spcFirstLastPara="1" rIns="91425" wrap="square" tIns="45700">
            <a:normAutofit fontScale="85000" lnSpcReduction="10000"/>
          </a:bodyPr>
          <a:lstStyle/>
          <a:p>
            <a:pPr indent="0" lvl="0" marL="0" rtl="0" algn="just">
              <a:lnSpc>
                <a:spcPct val="115000"/>
              </a:lnSpc>
              <a:spcBef>
                <a:spcPts val="1200"/>
              </a:spcBef>
              <a:spcAft>
                <a:spcPts val="0"/>
              </a:spcAft>
              <a:buSzPct val="39285"/>
              <a:buNone/>
            </a:pPr>
            <a:r>
              <a:rPr lang="es-ES"/>
              <a:t>Afetler, stadyumlar, alışveriş merkezleri, okullar, ulaşım merkezleri ve büyük etkinlik mekanları gibi kamusal alanlarda aniden meydana gelebilir. Kendinizi ve acil bir durumda orada bulunan birçok insanı korumak için hazırlıklı olmak çok önemlidir. </a:t>
            </a:r>
            <a:endParaRPr/>
          </a:p>
          <a:p>
            <a:pPr indent="0" lvl="0" marL="0" rtl="0" algn="just">
              <a:lnSpc>
                <a:spcPct val="115000"/>
              </a:lnSpc>
              <a:spcBef>
                <a:spcPts val="1200"/>
              </a:spcBef>
              <a:spcAft>
                <a:spcPts val="0"/>
              </a:spcAft>
              <a:buClr>
                <a:schemeClr val="dk1"/>
              </a:buClr>
              <a:buSzPct val="39285"/>
              <a:buFont typeface="Arial"/>
              <a:buNone/>
            </a:pPr>
            <a:r>
              <a:rPr lang="es-ES"/>
              <a:t>Bu ünite, olayları önlemek, kalabalığı güvenli bir şekilde yönetmek ve yüksek kapasiteli ortamlarda etkili bir şekilde müdahale etmek için gerekli beceri ve bilgileri sağlar. İster mekan çalışanı, ister etkinlik organizatörü, ister güvenlik personeli, ister günlük ziyaretçi olun, bu yetkinlikler hayat kurtarmak için çok önemlidir. Kamuya açık ve büyük mekanlardaki afet risklerini anlamak, daha güvenli ve daha dayanıklı topluluklar oluşturmanın ilk adımıdır.</a:t>
            </a:r>
            <a:endParaRPr/>
          </a:p>
          <a:p>
            <a:pPr indent="0" lvl="0" marL="0" rtl="0" algn="just">
              <a:lnSpc>
                <a:spcPct val="90000"/>
              </a:lnSpc>
              <a:spcBef>
                <a:spcPts val="1200"/>
              </a:spcBef>
              <a:spcAft>
                <a:spcPts val="0"/>
              </a:spcAft>
              <a:buSzPct val="117646"/>
              <a:buNone/>
            </a:pPr>
            <a:r>
              <a:t/>
            </a:r>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 name="Shape 65"/>
        <p:cNvGrpSpPr/>
        <p:nvPr/>
      </p:nvGrpSpPr>
      <p:grpSpPr>
        <a:xfrm>
          <a:off x="0" y="0"/>
          <a:ext cx="0" cy="0"/>
          <a:chOff x="0" y="0"/>
          <a:chExt cx="0" cy="0"/>
        </a:xfrm>
      </p:grpSpPr>
      <p:sp>
        <p:nvSpPr>
          <p:cNvPr id="66" name="Google Shape;66;p19"/>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spcBef>
                <a:spcPts val="0"/>
              </a:spcBef>
              <a:spcAft>
                <a:spcPts val="0"/>
              </a:spcAft>
              <a:buClr>
                <a:schemeClr val="dk1"/>
              </a:buClr>
              <a:buSzPts val="4400"/>
              <a:buFont typeface="Arial"/>
              <a:buNone/>
            </a:pPr>
            <a:r>
              <a:rPr lang="es-ES">
                <a:solidFill>
                  <a:srgbClr val="FF0000"/>
                </a:solidFill>
              </a:rPr>
              <a:t>Ünitenin Yapısı</a:t>
            </a:r>
            <a:endParaRPr>
              <a:solidFill>
                <a:srgbClr val="FF0000"/>
              </a:solidFill>
            </a:endParaRPr>
          </a:p>
        </p:txBody>
      </p:sp>
      <p:sp>
        <p:nvSpPr>
          <p:cNvPr id="67" name="Google Shape;67;p19"/>
          <p:cNvSpPr txBox="1"/>
          <p:nvPr>
            <p:ph idx="2" type="body"/>
          </p:nvPr>
        </p:nvSpPr>
        <p:spPr>
          <a:xfrm>
            <a:off x="839788" y="1695236"/>
            <a:ext cx="10515600" cy="4212404"/>
          </a:xfrm>
          <a:prstGeom prst="rect">
            <a:avLst/>
          </a:prstGeom>
          <a:noFill/>
          <a:ln>
            <a:noFill/>
          </a:ln>
        </p:spPr>
        <p:txBody>
          <a:bodyPr anchorCtr="0" anchor="t" bIns="45700" lIns="91425" spcFirstLastPara="1" rIns="91425" wrap="square" tIns="45700">
            <a:noAutofit/>
          </a:bodyPr>
          <a:lstStyle/>
          <a:p>
            <a:pPr indent="0" lvl="0" marL="0" rtl="0" algn="l">
              <a:lnSpc>
                <a:spcPct val="95000"/>
              </a:lnSpc>
              <a:spcBef>
                <a:spcPts val="1200"/>
              </a:spcBef>
              <a:spcAft>
                <a:spcPts val="0"/>
              </a:spcAft>
              <a:buClr>
                <a:schemeClr val="dk1"/>
              </a:buClr>
              <a:buSzPts val="440"/>
              <a:buFont typeface="Arial"/>
              <a:buNone/>
            </a:pPr>
            <a:r>
              <a:rPr b="1" lang="es-ES" sz="1700"/>
              <a:t>Eğitim Modülü 7</a:t>
            </a:r>
            <a:r>
              <a:rPr lang="es-ES" sz="1700"/>
              <a:t> – Kamuya Açık ve Büyük Mekanlarda Afet Risklerini Yönetme</a:t>
            </a:r>
            <a:endParaRPr sz="1700"/>
          </a:p>
          <a:p>
            <a:pPr indent="0" lvl="0" marL="0" rtl="0" algn="l">
              <a:lnSpc>
                <a:spcPct val="95000"/>
              </a:lnSpc>
              <a:spcBef>
                <a:spcPts val="1200"/>
              </a:spcBef>
              <a:spcAft>
                <a:spcPts val="0"/>
              </a:spcAft>
              <a:buClr>
                <a:schemeClr val="dk1"/>
              </a:buClr>
              <a:buSzPts val="440"/>
              <a:buFont typeface="Arial"/>
              <a:buNone/>
            </a:pPr>
            <a:r>
              <a:rPr b="1" lang="es-ES" sz="1700"/>
              <a:t>Eğitim Modülü 8</a:t>
            </a:r>
            <a:r>
              <a:rPr lang="es-ES" sz="1700"/>
              <a:t> – Kamuya Açık ve Büyük Mekanlarda Afetlerde Yanlış Bilgilendirme ve Dezenformasyonla Mücadele</a:t>
            </a:r>
            <a:endParaRPr sz="1700"/>
          </a:p>
          <a:p>
            <a:pPr indent="0" lvl="0" marL="0" rtl="0" algn="l">
              <a:lnSpc>
                <a:spcPct val="95000"/>
              </a:lnSpc>
              <a:spcBef>
                <a:spcPts val="1200"/>
              </a:spcBef>
              <a:spcAft>
                <a:spcPts val="0"/>
              </a:spcAft>
              <a:buClr>
                <a:schemeClr val="dk1"/>
              </a:buClr>
              <a:buSzPts val="440"/>
              <a:buFont typeface="Arial"/>
              <a:buNone/>
            </a:pPr>
            <a:r>
              <a:rPr b="1" lang="es-ES" sz="1700"/>
              <a:t>Eğitim Modülü 9</a:t>
            </a:r>
            <a:r>
              <a:rPr lang="es-ES" sz="1700"/>
              <a:t> – Kamuya Açık ve Büyük Mekanlarda Güvenlik için Erken Uyarı Sistemleri</a:t>
            </a:r>
            <a:endParaRPr sz="1700"/>
          </a:p>
          <a:p>
            <a:pPr indent="0" lvl="0" marL="0" rtl="0" algn="l">
              <a:lnSpc>
                <a:spcPct val="95000"/>
              </a:lnSpc>
              <a:spcBef>
                <a:spcPts val="1200"/>
              </a:spcBef>
              <a:spcAft>
                <a:spcPts val="0"/>
              </a:spcAft>
              <a:buClr>
                <a:schemeClr val="dk1"/>
              </a:buClr>
              <a:buSzPts val="440"/>
              <a:buFont typeface="Arial"/>
              <a:buNone/>
            </a:pPr>
            <a:r>
              <a:rPr b="1" lang="es-ES" sz="1700"/>
              <a:t>Eğitim Modülü 10 </a:t>
            </a:r>
            <a:r>
              <a:rPr lang="es-ES" sz="1700"/>
              <a:t>– Kamuya Açık ve Büyük Mekanlarda Afetlerde Hayat Kurtaran Temel Beceriler</a:t>
            </a:r>
            <a:endParaRPr sz="1700"/>
          </a:p>
          <a:p>
            <a:pPr indent="0" lvl="0" marL="0" rtl="0" algn="l">
              <a:lnSpc>
                <a:spcPct val="95000"/>
              </a:lnSpc>
              <a:spcBef>
                <a:spcPts val="1200"/>
              </a:spcBef>
              <a:spcAft>
                <a:spcPts val="0"/>
              </a:spcAft>
              <a:buClr>
                <a:schemeClr val="dk1"/>
              </a:buClr>
              <a:buSzPts val="440"/>
              <a:buFont typeface="Arial"/>
              <a:buNone/>
            </a:pPr>
            <a:r>
              <a:rPr b="1" lang="es-ES" sz="1700"/>
              <a:t>Eğitim Modülü 11</a:t>
            </a:r>
            <a:r>
              <a:rPr lang="es-ES" sz="1700"/>
              <a:t> – Kamuya Açık ve Büyük Mekanlarda Afet Mağdurlarının Psikolojisini Anlamak</a:t>
            </a:r>
            <a:endParaRPr sz="1700"/>
          </a:p>
          <a:p>
            <a:pPr indent="0" lvl="0" marL="0" rtl="0" algn="l">
              <a:lnSpc>
                <a:spcPct val="95000"/>
              </a:lnSpc>
              <a:spcBef>
                <a:spcPts val="1200"/>
              </a:spcBef>
              <a:spcAft>
                <a:spcPts val="0"/>
              </a:spcAft>
              <a:buClr>
                <a:schemeClr val="dk1"/>
              </a:buClr>
              <a:buSzPts val="440"/>
              <a:buFont typeface="Arial"/>
              <a:buNone/>
            </a:pPr>
            <a:r>
              <a:rPr b="1" lang="es-ES" sz="1700"/>
              <a:t>Eğitim Modülü 12 </a:t>
            </a:r>
            <a:r>
              <a:rPr lang="es-ES" sz="1700"/>
              <a:t>– Kamuya Açık ve Büyük Mekanlarda Afet Senaryolarında Tek Başına Hayatta Kalma Becerileri</a:t>
            </a:r>
            <a:endParaRPr sz="1700"/>
          </a:p>
          <a:p>
            <a:pPr indent="0" lvl="0" marL="0" rtl="0" algn="l">
              <a:lnSpc>
                <a:spcPct val="95000"/>
              </a:lnSpc>
              <a:spcBef>
                <a:spcPts val="1200"/>
              </a:spcBef>
              <a:spcAft>
                <a:spcPts val="0"/>
              </a:spcAft>
              <a:buClr>
                <a:schemeClr val="dk1"/>
              </a:buClr>
              <a:buSzPts val="440"/>
              <a:buFont typeface="Arial"/>
              <a:buNone/>
            </a:pPr>
            <a:r>
              <a:rPr lang="es-ES" sz="1700"/>
              <a:t>Eğitim modülleri, sunulan sırayla tamamlanmalıdır.</a:t>
            </a:r>
            <a:endParaRPr sz="1700"/>
          </a:p>
          <a:p>
            <a:pPr indent="0" lvl="0" marL="0" rtl="0" algn="l">
              <a:lnSpc>
                <a:spcPct val="95000"/>
              </a:lnSpc>
              <a:spcBef>
                <a:spcPts val="1200"/>
              </a:spcBef>
              <a:spcAft>
                <a:spcPts val="0"/>
              </a:spcAft>
              <a:buClr>
                <a:schemeClr val="dk1"/>
              </a:buClr>
              <a:buSzPts val="440"/>
              <a:buFont typeface="Arial"/>
              <a:buNone/>
            </a:pPr>
            <a:r>
              <a:rPr lang="es-ES" sz="1700"/>
              <a:t>Her modül, temel teorik içeriği pratik öğrenme etkinlikleriyle birleştirir.</a:t>
            </a:r>
            <a:endParaRPr sz="1700"/>
          </a:p>
          <a:p>
            <a:pPr indent="0" lvl="0" marL="0" rtl="0" algn="l">
              <a:lnSpc>
                <a:spcPct val="95000"/>
              </a:lnSpc>
              <a:spcBef>
                <a:spcPts val="1200"/>
              </a:spcBef>
              <a:spcAft>
                <a:spcPts val="0"/>
              </a:spcAft>
              <a:buClr>
                <a:schemeClr val="dk1"/>
              </a:buClr>
              <a:buSzPts val="440"/>
              <a:buFont typeface="Arial"/>
              <a:buNone/>
            </a:pPr>
            <a:r>
              <a:rPr lang="es-ES" sz="1700"/>
              <a:t>Teorik materyal, farklı öğrenme stillerini desteklemek için metin, görsel öğeler ve video kaynaklarının bir karışımıyla sunulur.</a:t>
            </a:r>
            <a:endParaRPr sz="1700"/>
          </a:p>
          <a:p>
            <a:pPr indent="0" lvl="0" marL="50800" rtl="0" algn="l">
              <a:lnSpc>
                <a:spcPct val="100000"/>
              </a:lnSpc>
              <a:spcBef>
                <a:spcPts val="1200"/>
              </a:spcBef>
              <a:spcAft>
                <a:spcPts val="0"/>
              </a:spcAft>
              <a:buClr>
                <a:schemeClr val="dk1"/>
              </a:buClr>
              <a:buSzPts val="1600"/>
              <a:buFont typeface="Arial"/>
              <a:buNone/>
            </a:pPr>
            <a:r>
              <a:t/>
            </a:r>
            <a:endParaRPr b="1" sz="1700"/>
          </a:p>
          <a:p>
            <a:pPr indent="-50800" lvl="0" marL="228600" rtl="0" algn="l">
              <a:lnSpc>
                <a:spcPct val="70000"/>
              </a:lnSpc>
              <a:spcBef>
                <a:spcPts val="0"/>
              </a:spcBef>
              <a:spcAft>
                <a:spcPts val="0"/>
              </a:spcAft>
              <a:buSzPts val="1600"/>
              <a:buNone/>
            </a:pPr>
            <a:r>
              <a:t/>
            </a:r>
            <a:endParaRPr sz="1220"/>
          </a:p>
          <a:p>
            <a:pPr indent="-50800" lvl="0" marL="228600" rtl="0" algn="l">
              <a:lnSpc>
                <a:spcPct val="70000"/>
              </a:lnSpc>
              <a:spcBef>
                <a:spcPts val="0"/>
              </a:spcBef>
              <a:spcAft>
                <a:spcPts val="0"/>
              </a:spcAft>
              <a:buSzPts val="1600"/>
              <a:buNone/>
            </a:pPr>
            <a:r>
              <a:t/>
            </a:r>
            <a:endParaRPr sz="1220"/>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 name="Shape 71"/>
        <p:cNvGrpSpPr/>
        <p:nvPr/>
      </p:nvGrpSpPr>
      <p:grpSpPr>
        <a:xfrm>
          <a:off x="0" y="0"/>
          <a:ext cx="0" cy="0"/>
          <a:chOff x="0" y="0"/>
          <a:chExt cx="0" cy="0"/>
        </a:xfrm>
      </p:grpSpPr>
      <p:sp>
        <p:nvSpPr>
          <p:cNvPr id="72" name="Google Shape;72;g391ef9584cb_0_4"/>
          <p:cNvSpPr txBox="1"/>
          <p:nvPr>
            <p:ph type="title"/>
          </p:nvPr>
        </p:nvSpPr>
        <p:spPr>
          <a:xfrm>
            <a:off x="839788" y="506441"/>
            <a:ext cx="10515600" cy="13257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chemeClr val="dk1"/>
              </a:buClr>
              <a:buSzPts val="4400"/>
              <a:buFont typeface="Calibri"/>
              <a:buNone/>
            </a:pPr>
            <a:r>
              <a:rPr lang="es-ES">
                <a:solidFill>
                  <a:srgbClr val="FF0000"/>
                </a:solidFill>
              </a:rPr>
              <a:t>Genel Ünite Bilgileri</a:t>
            </a:r>
            <a:endParaRPr/>
          </a:p>
        </p:txBody>
      </p:sp>
      <p:sp>
        <p:nvSpPr>
          <p:cNvPr id="73" name="Google Shape;73;g391ef9584cb_0_4"/>
          <p:cNvSpPr txBox="1"/>
          <p:nvPr>
            <p:ph idx="2" type="body"/>
          </p:nvPr>
        </p:nvSpPr>
        <p:spPr>
          <a:xfrm>
            <a:off x="839788" y="1705510"/>
            <a:ext cx="10515600" cy="4259400"/>
          </a:xfrm>
          <a:prstGeom prst="rect">
            <a:avLst/>
          </a:prstGeom>
          <a:noFill/>
          <a:ln>
            <a:noFill/>
          </a:ln>
        </p:spPr>
        <p:txBody>
          <a:bodyPr anchorCtr="0" anchor="t" bIns="45700" lIns="91425" spcFirstLastPara="1" rIns="91425" wrap="square" tIns="45700">
            <a:noAutofit/>
          </a:bodyPr>
          <a:lstStyle/>
          <a:p>
            <a:pPr indent="-346075" lvl="0" marL="457200" rtl="0" algn="l">
              <a:lnSpc>
                <a:spcPct val="115000"/>
              </a:lnSpc>
              <a:spcBef>
                <a:spcPts val="1200"/>
              </a:spcBef>
              <a:spcAft>
                <a:spcPts val="0"/>
              </a:spcAft>
              <a:buSzPts val="1850"/>
              <a:buChar char="•"/>
            </a:pPr>
            <a:r>
              <a:rPr b="1" lang="es-ES" sz="1850"/>
              <a:t>Tahmini Süre:</a:t>
            </a:r>
            <a:r>
              <a:rPr lang="es-ES" sz="1850"/>
              <a:t> 16 akademik saat</a:t>
            </a:r>
            <a:endParaRPr sz="1850"/>
          </a:p>
          <a:p>
            <a:pPr indent="0" lvl="0" marL="457200" rtl="0" algn="l">
              <a:lnSpc>
                <a:spcPct val="115000"/>
              </a:lnSpc>
              <a:spcBef>
                <a:spcPts val="1200"/>
              </a:spcBef>
              <a:spcAft>
                <a:spcPts val="0"/>
              </a:spcAft>
              <a:buNone/>
            </a:pPr>
            <a:r>
              <a:rPr lang="es-ES" sz="1850"/>
              <a:t>(eğitim modülü başına yaklaşık 2,6 saat)</a:t>
            </a:r>
            <a:endParaRPr sz="1850"/>
          </a:p>
          <a:p>
            <a:pPr indent="-346075" lvl="0" marL="457200" rtl="0" algn="l">
              <a:lnSpc>
                <a:spcPct val="115000"/>
              </a:lnSpc>
              <a:spcBef>
                <a:spcPts val="1200"/>
              </a:spcBef>
              <a:spcAft>
                <a:spcPts val="0"/>
              </a:spcAft>
              <a:buSzPts val="1850"/>
              <a:buChar char="•"/>
            </a:pPr>
            <a:r>
              <a:rPr b="1" lang="es-ES" sz="1850"/>
              <a:t>Etkinlik Sayısı:</a:t>
            </a:r>
            <a:r>
              <a:rPr lang="es-ES" sz="1850"/>
              <a:t> 12 planlanmış öğrenme etkinliği</a:t>
            </a:r>
            <a:endParaRPr sz="1850"/>
          </a:p>
          <a:p>
            <a:pPr indent="0" lvl="0" marL="457200" rtl="0" algn="l">
              <a:lnSpc>
                <a:spcPct val="115000"/>
              </a:lnSpc>
              <a:spcBef>
                <a:spcPts val="1200"/>
              </a:spcBef>
              <a:spcAft>
                <a:spcPts val="0"/>
              </a:spcAft>
              <a:buNone/>
            </a:pPr>
            <a:r>
              <a:rPr lang="es-ES" sz="1850"/>
              <a:t>(mitleri çürüten tartışmalar, grup yansımaları ve her modülün içeriğine uygun diğer etkinlikler dahil)</a:t>
            </a:r>
            <a:endParaRPr sz="1850"/>
          </a:p>
          <a:p>
            <a:pPr indent="-346075" lvl="0" marL="457200" rtl="0" algn="l">
              <a:lnSpc>
                <a:spcPct val="115000"/>
              </a:lnSpc>
              <a:spcBef>
                <a:spcPts val="1200"/>
              </a:spcBef>
              <a:spcAft>
                <a:spcPts val="0"/>
              </a:spcAft>
              <a:buSzPts val="1850"/>
              <a:buChar char="•"/>
            </a:pPr>
            <a:r>
              <a:rPr b="1" lang="es-ES" sz="1850"/>
              <a:t>Değerlendirme Yöntemi:</a:t>
            </a:r>
            <a:endParaRPr b="1" sz="1850"/>
          </a:p>
          <a:p>
            <a:pPr indent="0" lvl="0" marL="457200" rtl="0" algn="l">
              <a:lnSpc>
                <a:spcPct val="115000"/>
              </a:lnSpc>
              <a:spcBef>
                <a:spcPts val="1200"/>
              </a:spcBef>
              <a:spcAft>
                <a:spcPts val="0"/>
              </a:spcAft>
              <a:buNone/>
            </a:pPr>
            <a:r>
              <a:rPr lang="es-ES" sz="1850"/>
              <a:t>Her eğitim modülü iki ayrı değerlendirme içerir:</a:t>
            </a:r>
            <a:endParaRPr sz="1850"/>
          </a:p>
          <a:p>
            <a:pPr indent="-346075" lvl="0" marL="457200" rtl="0" algn="l">
              <a:lnSpc>
                <a:spcPct val="115000"/>
              </a:lnSpc>
              <a:spcBef>
                <a:spcPts val="1200"/>
              </a:spcBef>
              <a:spcAft>
                <a:spcPts val="0"/>
              </a:spcAft>
              <a:buSzPts val="1850"/>
              <a:buChar char="•"/>
            </a:pPr>
            <a:r>
              <a:rPr b="1" lang="es-ES" sz="1850"/>
              <a:t>Öğrencilerin</a:t>
            </a:r>
            <a:r>
              <a:rPr lang="es-ES" sz="1850"/>
              <a:t> temel afet farkındalığı kavramlarını ne kadar anladıklarını değerlendirmek için tasarlanmış </a:t>
            </a:r>
            <a:r>
              <a:rPr b="1" lang="es-ES" sz="1850"/>
              <a:t>10 soruluk çoktan seçmeli test</a:t>
            </a:r>
            <a:r>
              <a:rPr lang="es-ES" sz="1850"/>
              <a:t>.</a:t>
            </a:r>
            <a:endParaRPr sz="1850"/>
          </a:p>
          <a:p>
            <a:pPr indent="-346075" lvl="0" marL="457200" rtl="0" algn="l">
              <a:lnSpc>
                <a:spcPct val="115000"/>
              </a:lnSpc>
              <a:spcBef>
                <a:spcPts val="0"/>
              </a:spcBef>
              <a:spcAft>
                <a:spcPts val="0"/>
              </a:spcAft>
              <a:buSzPts val="1850"/>
              <a:buChar char="•"/>
            </a:pPr>
            <a:r>
              <a:rPr b="1" lang="es-ES" sz="1850"/>
              <a:t>Eğitimcilerin</a:t>
            </a:r>
            <a:r>
              <a:rPr lang="es-ES" sz="1850"/>
              <a:t> öğretim yeterliliklerini ve modülü etkili bir şekilde sunma becerilerini değerlendirmek için tasarlanmış </a:t>
            </a:r>
            <a:r>
              <a:rPr b="1" lang="es-ES" sz="1850"/>
              <a:t>10 soruluk çoktan seçmeli test</a:t>
            </a:r>
            <a:r>
              <a:rPr lang="es-ES" sz="1850"/>
              <a:t>.</a:t>
            </a:r>
            <a:endParaRPr sz="185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7" name="Shape 77"/>
        <p:cNvGrpSpPr/>
        <p:nvPr/>
      </p:nvGrpSpPr>
      <p:grpSpPr>
        <a:xfrm>
          <a:off x="0" y="0"/>
          <a:ext cx="0" cy="0"/>
          <a:chOff x="0" y="0"/>
          <a:chExt cx="0" cy="0"/>
        </a:xfrm>
      </p:grpSpPr>
      <p:sp>
        <p:nvSpPr>
          <p:cNvPr id="78" name="Google Shape;78;p21"/>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SzPts val="1100"/>
              <a:buNone/>
            </a:pPr>
            <a:r>
              <a:rPr lang="es-ES">
                <a:solidFill>
                  <a:srgbClr val="FF0000"/>
                </a:solidFill>
              </a:rPr>
              <a:t>Bu Ünitenin Öğrenim Çıktıları - Bilgi</a:t>
            </a:r>
            <a:endParaRPr>
              <a:solidFill>
                <a:srgbClr val="FF0000"/>
              </a:solidFill>
            </a:endParaRPr>
          </a:p>
        </p:txBody>
      </p:sp>
      <p:sp>
        <p:nvSpPr>
          <p:cNvPr id="79" name="Google Shape;79;p21"/>
          <p:cNvSpPr txBox="1"/>
          <p:nvPr>
            <p:ph idx="2" type="body"/>
          </p:nvPr>
        </p:nvSpPr>
        <p:spPr>
          <a:xfrm>
            <a:off x="839788" y="2689688"/>
            <a:ext cx="10515600" cy="3139611"/>
          </a:xfrm>
          <a:prstGeom prst="rect">
            <a:avLst/>
          </a:prstGeom>
          <a:noFill/>
          <a:ln>
            <a:noFill/>
          </a:ln>
        </p:spPr>
        <p:txBody>
          <a:bodyPr anchorCtr="0" anchor="t" bIns="45700" lIns="91425" spcFirstLastPara="1" rIns="91425" wrap="square" tIns="45700">
            <a:normAutofit fontScale="47500" lnSpcReduction="10000"/>
          </a:bodyPr>
          <a:lstStyle/>
          <a:p>
            <a:pPr indent="-318182" lvl="0" marL="457200" rtl="0" algn="l">
              <a:lnSpc>
                <a:spcPct val="115000"/>
              </a:lnSpc>
              <a:spcBef>
                <a:spcPts val="1200"/>
              </a:spcBef>
              <a:spcAft>
                <a:spcPts val="0"/>
              </a:spcAft>
              <a:buClr>
                <a:schemeClr val="dk1"/>
              </a:buClr>
              <a:buSzPct val="90000"/>
              <a:buAutoNum type="arabicPeriod"/>
            </a:pPr>
            <a:r>
              <a:rPr lang="es-ES" sz="3300"/>
              <a:t>Halka açık ve büyük kapasiteli mekanlarda </a:t>
            </a:r>
            <a:r>
              <a:rPr b="1" lang="es-ES" sz="3300"/>
              <a:t>temel afet risklerini belirleyin ve çevresel, yapısal ve insani faktörlerin kırılganlığı nasıl artırdığını anlayın</a:t>
            </a:r>
            <a:r>
              <a:rPr lang="es-ES" sz="3300"/>
              <a:t>.</a:t>
            </a:r>
            <a:endParaRPr sz="3300"/>
          </a:p>
          <a:p>
            <a:pPr indent="-318182" lvl="0" marL="457200" rtl="0" algn="l">
              <a:lnSpc>
                <a:spcPct val="115000"/>
              </a:lnSpc>
              <a:spcBef>
                <a:spcPts val="0"/>
              </a:spcBef>
              <a:spcAft>
                <a:spcPts val="0"/>
              </a:spcAft>
              <a:buClr>
                <a:schemeClr val="dk1"/>
              </a:buClr>
              <a:buSzPct val="90000"/>
              <a:buAutoNum type="arabicPeriod"/>
            </a:pPr>
            <a:r>
              <a:rPr lang="es-ES" sz="3300"/>
              <a:t>Kalabalık ortamlarda güvenlikle ilgili </a:t>
            </a:r>
            <a:r>
              <a:rPr b="1" lang="es-ES" sz="3300"/>
              <a:t>yaygın yanlış anlamaları tanıyın</a:t>
            </a:r>
            <a:r>
              <a:rPr lang="es-ES" sz="3300"/>
              <a:t> ve bunların neden etkili hazırlık ve müdahaleyi engelleyebileceğini açıklayın.</a:t>
            </a:r>
            <a:endParaRPr sz="3300"/>
          </a:p>
          <a:p>
            <a:pPr indent="-318182" lvl="0" marL="457200" rtl="0" algn="l">
              <a:lnSpc>
                <a:spcPct val="115000"/>
              </a:lnSpc>
              <a:spcBef>
                <a:spcPts val="0"/>
              </a:spcBef>
              <a:spcAft>
                <a:spcPts val="0"/>
              </a:spcAft>
              <a:buClr>
                <a:schemeClr val="dk1"/>
              </a:buClr>
              <a:buSzPct val="90000"/>
              <a:buAutoNum type="arabicPeriod"/>
            </a:pPr>
            <a:r>
              <a:rPr lang="es-ES" sz="3300"/>
              <a:t>Alarmlar, duyurular, tabelalar ve dijital uyarı araçları dahil olmak üzere halka açık mekanlarda kullanılan </a:t>
            </a:r>
            <a:r>
              <a:rPr b="1" lang="es-ES" sz="3300"/>
              <a:t>erken uyarı ve iletişim sistemlerinin</a:t>
            </a:r>
            <a:r>
              <a:rPr lang="es-ES" sz="3300"/>
              <a:t> temel işlevlerini anlayın.</a:t>
            </a:r>
            <a:endParaRPr sz="3300"/>
          </a:p>
          <a:p>
            <a:pPr indent="-318182" lvl="0" marL="457200" rtl="0" algn="l">
              <a:lnSpc>
                <a:spcPct val="115000"/>
              </a:lnSpc>
              <a:spcBef>
                <a:spcPts val="0"/>
              </a:spcBef>
              <a:spcAft>
                <a:spcPts val="0"/>
              </a:spcAft>
              <a:buClr>
                <a:schemeClr val="dk1"/>
              </a:buClr>
              <a:buSzPct val="90000"/>
              <a:buAutoNum type="arabicPeriod"/>
            </a:pPr>
            <a:r>
              <a:rPr lang="es-ES" sz="3300"/>
              <a:t>T</a:t>
            </a:r>
            <a:r>
              <a:rPr b="1" lang="es-ES" sz="3300"/>
              <a:t>ahliye, yerinde sığınma prosedürleri ve kalabalık hareket yönetimi </a:t>
            </a:r>
            <a:r>
              <a:rPr lang="es-ES" sz="3300"/>
              <a:t>gibi acil durumlar öncesinde, sırasında ve sonrasında alınması gereken temel önlemleri açıklayın.</a:t>
            </a:r>
            <a:endParaRPr sz="3300"/>
          </a:p>
          <a:p>
            <a:pPr indent="-318182" lvl="0" marL="457200" rtl="0" algn="l">
              <a:lnSpc>
                <a:spcPct val="115000"/>
              </a:lnSpc>
              <a:spcBef>
                <a:spcPts val="0"/>
              </a:spcBef>
              <a:spcAft>
                <a:spcPts val="0"/>
              </a:spcAft>
              <a:buClr>
                <a:schemeClr val="dk1"/>
              </a:buClr>
              <a:buSzPct val="90000"/>
              <a:buAutoNum type="arabicPeriod"/>
            </a:pPr>
            <a:r>
              <a:rPr lang="es-ES" sz="3300"/>
              <a:t>Kriz durumlarında büyük gruplarda görülen </a:t>
            </a:r>
            <a:r>
              <a:rPr b="1" lang="es-ES" sz="3300"/>
              <a:t>psikolojik tepkiler hakkında temel bilgileri </a:t>
            </a:r>
            <a:r>
              <a:rPr lang="es-ES" sz="3300"/>
              <a:t>gösterin ve sakin ve güvenli davranışları teşvik etmek için stratejiler belirleyin.</a:t>
            </a:r>
            <a:endParaRPr sz="3300"/>
          </a:p>
          <a:p>
            <a:pPr indent="-318182" lvl="0" marL="457200" rtl="0" algn="l">
              <a:lnSpc>
                <a:spcPct val="115000"/>
              </a:lnSpc>
              <a:spcBef>
                <a:spcPts val="0"/>
              </a:spcBef>
              <a:spcAft>
                <a:spcPts val="0"/>
              </a:spcAft>
              <a:buClr>
                <a:schemeClr val="dk1"/>
              </a:buClr>
              <a:buSzPct val="90000"/>
              <a:buAutoNum type="arabicPeriod"/>
            </a:pPr>
            <a:r>
              <a:rPr lang="es-ES" sz="3300"/>
              <a:t>Büyük ölçekli olaylarda gerekli olan koordinasyonun </a:t>
            </a:r>
            <a:r>
              <a:rPr b="1" lang="es-ES" sz="3300"/>
              <a:t>temel ilkelerini ve temel güvenlik görevlerini,</a:t>
            </a:r>
            <a:r>
              <a:rPr lang="es-ES" sz="3300"/>
              <a:t> personel, müdahale ekipleri ve halkın karşılaştığı zorluklarla birlikte anlayın.</a:t>
            </a:r>
            <a:endParaRPr sz="3300"/>
          </a:p>
        </p:txBody>
      </p:sp>
      <p:sp>
        <p:nvSpPr>
          <p:cNvPr id="80" name="Google Shape;80;p21"/>
          <p:cNvSpPr txBox="1"/>
          <p:nvPr>
            <p:ph idx="1" type="body"/>
          </p:nvPr>
        </p:nvSpPr>
        <p:spPr>
          <a:xfrm>
            <a:off x="963077" y="1556587"/>
            <a:ext cx="10515600" cy="823912"/>
          </a:xfrm>
          <a:prstGeom prst="rect">
            <a:avLst/>
          </a:prstGeom>
          <a:noFill/>
          <a:ln>
            <a:noFill/>
          </a:ln>
        </p:spPr>
        <p:txBody>
          <a:bodyPr anchorCtr="0" anchor="ctr" bIns="45700" lIns="91425" spcFirstLastPara="1" rIns="91425" wrap="square" tIns="45700">
            <a:noAutofit/>
          </a:bodyPr>
          <a:lstStyle/>
          <a:p>
            <a:pPr indent="0" lvl="0" marL="0" rtl="0" algn="l">
              <a:lnSpc>
                <a:spcPct val="115000"/>
              </a:lnSpc>
              <a:spcBef>
                <a:spcPts val="1200"/>
              </a:spcBef>
              <a:spcAft>
                <a:spcPts val="1200"/>
              </a:spcAft>
              <a:buClr>
                <a:schemeClr val="dk1"/>
              </a:buClr>
              <a:buSzPts val="1100"/>
              <a:buNone/>
            </a:pPr>
            <a:r>
              <a:rPr lang="es-ES" sz="2400"/>
              <a:t>Bu ünitedeki altı eğitim modülünü tamamlayan öğrenciler, aşağıdaki bilgileri edinmiş olacaklardır:</a:t>
            </a:r>
            <a:endParaRPr sz="2400"/>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sp>
        <p:nvSpPr>
          <p:cNvPr id="85" name="Google Shape;85;p22"/>
          <p:cNvSpPr txBox="1"/>
          <p:nvPr>
            <p:ph type="title"/>
          </p:nvPr>
        </p:nvSpPr>
        <p:spPr>
          <a:xfrm>
            <a:off x="839788" y="506441"/>
            <a:ext cx="10515600" cy="1325563"/>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SzPts val="1100"/>
              <a:buNone/>
            </a:pPr>
            <a:r>
              <a:rPr lang="es-ES">
                <a:solidFill>
                  <a:srgbClr val="FF0000"/>
                </a:solidFill>
              </a:rPr>
              <a:t>Bu Ünitenin Öğrenim Çıktıları - Beceriler</a:t>
            </a:r>
            <a:endParaRPr>
              <a:solidFill>
                <a:srgbClr val="FF0000"/>
              </a:solidFill>
            </a:endParaRPr>
          </a:p>
        </p:txBody>
      </p:sp>
      <p:sp>
        <p:nvSpPr>
          <p:cNvPr id="86" name="Google Shape;86;p22"/>
          <p:cNvSpPr txBox="1"/>
          <p:nvPr>
            <p:ph idx="2" type="body"/>
          </p:nvPr>
        </p:nvSpPr>
        <p:spPr>
          <a:xfrm>
            <a:off x="839788" y="1613043"/>
            <a:ext cx="9722046" cy="3990342"/>
          </a:xfrm>
          <a:prstGeom prst="rect">
            <a:avLst/>
          </a:prstGeom>
          <a:noFill/>
          <a:ln>
            <a:noFill/>
          </a:ln>
        </p:spPr>
        <p:txBody>
          <a:bodyPr anchorCtr="0" anchor="t" bIns="45700" lIns="91425" spcFirstLastPara="1" rIns="91425" wrap="square" tIns="45700">
            <a:noAutofit/>
          </a:bodyPr>
          <a:lstStyle/>
          <a:p>
            <a:pPr indent="0" lvl="0" marL="0" rtl="0" algn="l">
              <a:lnSpc>
                <a:spcPct val="95000"/>
              </a:lnSpc>
              <a:spcBef>
                <a:spcPts val="1200"/>
              </a:spcBef>
              <a:spcAft>
                <a:spcPts val="0"/>
              </a:spcAft>
              <a:buSzPts val="358"/>
              <a:buNone/>
            </a:pPr>
            <a:r>
              <a:rPr b="1" lang="es-ES" sz="1361">
                <a:solidFill>
                  <a:srgbClr val="4892DC"/>
                </a:solidFill>
              </a:rPr>
              <a:t>Bu ünitedeki altı eğitim modülünü tamamlayan öğrenciler şunları yapabileceklerdir:</a:t>
            </a:r>
            <a:endParaRPr b="1" sz="1783">
              <a:solidFill>
                <a:srgbClr val="4892DC"/>
              </a:solidFill>
            </a:endParaRPr>
          </a:p>
          <a:p>
            <a:pPr indent="0" lvl="0" marL="50800" rtl="0" algn="just">
              <a:lnSpc>
                <a:spcPct val="70000"/>
              </a:lnSpc>
              <a:spcBef>
                <a:spcPts val="1200"/>
              </a:spcBef>
              <a:spcAft>
                <a:spcPts val="0"/>
              </a:spcAft>
              <a:buSzPts val="984"/>
              <a:buNone/>
            </a:pPr>
            <a:r>
              <a:t/>
            </a:r>
            <a:endParaRPr b="1" sz="1110"/>
          </a:p>
          <a:p>
            <a:pPr indent="0" lvl="0" marL="0" rtl="0" algn="l">
              <a:lnSpc>
                <a:spcPct val="95000"/>
              </a:lnSpc>
              <a:spcBef>
                <a:spcPts val="1200"/>
              </a:spcBef>
              <a:spcAft>
                <a:spcPts val="0"/>
              </a:spcAft>
              <a:buClr>
                <a:schemeClr val="dk1"/>
              </a:buClr>
              <a:buSzPts val="358"/>
              <a:buFont typeface="Arial"/>
              <a:buNone/>
            </a:pPr>
            <a:r>
              <a:rPr b="1" lang="es-ES" sz="1470"/>
              <a:t>Beceri 1: </a:t>
            </a:r>
            <a:r>
              <a:rPr lang="es-ES" sz="1470"/>
              <a:t>Kalabalık hareketleri ve acil koruma önlemleri dahil olmak üzere, halka açık ve büyük kapasiteli mekanlarda meydana gelen afetler sırasında güvenlik ve temel ihtiyaçları yönetmek için etkili stratejiler belirlemek, değerlendirmek ve önermek.</a:t>
            </a:r>
            <a:endParaRPr sz="1470"/>
          </a:p>
          <a:p>
            <a:pPr indent="0" lvl="0" marL="0" rtl="0" algn="l">
              <a:lnSpc>
                <a:spcPct val="95000"/>
              </a:lnSpc>
              <a:spcBef>
                <a:spcPts val="1200"/>
              </a:spcBef>
              <a:spcAft>
                <a:spcPts val="0"/>
              </a:spcAft>
              <a:buClr>
                <a:schemeClr val="dk1"/>
              </a:buClr>
              <a:buSzPts val="358"/>
              <a:buFont typeface="Arial"/>
              <a:buNone/>
            </a:pPr>
            <a:r>
              <a:rPr b="1" lang="es-ES" sz="1470"/>
              <a:t>Beceri 2:</a:t>
            </a:r>
            <a:r>
              <a:rPr lang="es-ES" sz="1470"/>
              <a:t> Halka açık alanlarda acil durumlarda dolaşan bilgileri eleştirel bir şekilde değerlendirmek, doğrulanmış kaynaklardan gelen yanlış bilgileri ayırt etmek ve güvenilir risk iletişimi ilkelerini uygulamak.</a:t>
            </a:r>
            <a:endParaRPr sz="1470"/>
          </a:p>
          <a:p>
            <a:pPr indent="0" lvl="0" marL="0" rtl="0" algn="l">
              <a:lnSpc>
                <a:spcPct val="95000"/>
              </a:lnSpc>
              <a:spcBef>
                <a:spcPts val="1200"/>
              </a:spcBef>
              <a:spcAft>
                <a:spcPts val="0"/>
              </a:spcAft>
              <a:buClr>
                <a:schemeClr val="dk1"/>
              </a:buClr>
              <a:buSzPts val="358"/>
              <a:buFont typeface="Arial"/>
              <a:buNone/>
            </a:pPr>
            <a:r>
              <a:rPr b="1" lang="es-ES" sz="1470"/>
              <a:t>Beceri 3: </a:t>
            </a:r>
            <a:r>
              <a:rPr lang="es-ES" sz="1470"/>
              <a:t>Büyük mekanlarda kullanılan erken uyarı ve acil durum iletişim sistemleriyle ilgili operasyonel sorunları analiz etmek ve sistemin etkinliğini artırmak için zamanında ve bağlama uygun çözümler formüle etmek.</a:t>
            </a:r>
            <a:endParaRPr sz="1470"/>
          </a:p>
          <a:p>
            <a:pPr indent="0" lvl="0" marL="0" rtl="0" algn="l">
              <a:lnSpc>
                <a:spcPct val="95000"/>
              </a:lnSpc>
              <a:spcBef>
                <a:spcPts val="1200"/>
              </a:spcBef>
              <a:spcAft>
                <a:spcPts val="0"/>
              </a:spcAft>
              <a:buClr>
                <a:schemeClr val="dk1"/>
              </a:buClr>
              <a:buSzPts val="358"/>
              <a:buFont typeface="Arial"/>
              <a:buNone/>
            </a:pPr>
            <a:r>
              <a:rPr b="1" lang="es-ES" sz="1470"/>
              <a:t>Beceri 4: </a:t>
            </a:r>
            <a:r>
              <a:rPr lang="es-ES" sz="1470"/>
              <a:t>Yüksek baskı altındaki kamu acil durumlarında sakinliği, durumsal farkındalığı ve hızlı karar verme kapasitesini korumak için gelişmiş öz yönetim ve stres düzenleme tekniklerini uygulamak.</a:t>
            </a:r>
            <a:endParaRPr sz="1470"/>
          </a:p>
          <a:p>
            <a:pPr indent="0" lvl="0" marL="0" rtl="0" algn="l">
              <a:lnSpc>
                <a:spcPct val="95000"/>
              </a:lnSpc>
              <a:spcBef>
                <a:spcPts val="1200"/>
              </a:spcBef>
              <a:spcAft>
                <a:spcPts val="0"/>
              </a:spcAft>
              <a:buClr>
                <a:schemeClr val="dk1"/>
              </a:buClr>
              <a:buSzPts val="358"/>
              <a:buFont typeface="Arial"/>
              <a:buNone/>
            </a:pPr>
            <a:r>
              <a:rPr b="1" lang="es-ES" sz="1470"/>
              <a:t>Beceri 5: </a:t>
            </a:r>
            <a:r>
              <a:rPr lang="es-ES" sz="1470"/>
              <a:t>Bireysel ve toplumsal güvenliği göz önünde bulundurarak, karmaşık, çoklu tehlike içeren kamuya açık mekan senaryolarında hazırlık, hafifletme ve müdahale eylemlerine öncelik vermek için eleştirel düşünme becerisini kullanmak.</a:t>
            </a:r>
            <a:endParaRPr sz="1470"/>
          </a:p>
          <a:p>
            <a:pPr indent="0" lvl="0" marL="0" rtl="0" algn="l">
              <a:lnSpc>
                <a:spcPct val="95000"/>
              </a:lnSpc>
              <a:spcBef>
                <a:spcPts val="1200"/>
              </a:spcBef>
              <a:spcAft>
                <a:spcPts val="0"/>
              </a:spcAft>
              <a:buSzPts val="358"/>
              <a:buNone/>
            </a:pPr>
            <a:r>
              <a:rPr b="1" lang="es-ES" sz="1470"/>
              <a:t>Beceri 6:</a:t>
            </a:r>
            <a:r>
              <a:rPr lang="es-ES" sz="1470"/>
              <a:t> Kamuya açık veya kalabalık ortamlarda acil durumlardan etkilenen bireylerin ve kalabalıkların psikolojik ve duygusal refahını desteklemek için kanıta dayalı stratejiler belirlemek ve önermek.</a:t>
            </a:r>
            <a:endParaRPr sz="1470"/>
          </a:p>
          <a:p>
            <a:pPr indent="0" lvl="0" marL="228600" rtl="0" algn="just">
              <a:lnSpc>
                <a:spcPct val="70000"/>
              </a:lnSpc>
              <a:spcBef>
                <a:spcPts val="1200"/>
              </a:spcBef>
              <a:spcAft>
                <a:spcPts val="0"/>
              </a:spcAft>
              <a:buSzPts val="984"/>
              <a:buNone/>
            </a:pPr>
            <a:r>
              <a:t/>
            </a:r>
            <a:endParaRPr sz="1110"/>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0" name="Shape 90"/>
        <p:cNvGrpSpPr/>
        <p:nvPr/>
      </p:nvGrpSpPr>
      <p:grpSpPr>
        <a:xfrm>
          <a:off x="0" y="0"/>
          <a:ext cx="0" cy="0"/>
          <a:chOff x="0" y="0"/>
          <a:chExt cx="0" cy="0"/>
        </a:xfrm>
      </p:grpSpPr>
      <p:sp>
        <p:nvSpPr>
          <p:cNvPr id="91" name="Google Shape;91;p23"/>
          <p:cNvSpPr txBox="1"/>
          <p:nvPr>
            <p:ph type="title"/>
          </p:nvPr>
        </p:nvSpPr>
        <p:spPr>
          <a:xfrm>
            <a:off x="757594" y="391211"/>
            <a:ext cx="8022201" cy="1600200"/>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Clr>
                <a:schemeClr val="dk1"/>
              </a:buClr>
              <a:buSzPts val="1100"/>
              <a:buFont typeface="Arial"/>
              <a:buNone/>
            </a:pPr>
            <a:r>
              <a:rPr lang="es-ES" sz="4400"/>
              <a:t>Doğrulama Sistemi</a:t>
            </a:r>
            <a:endParaRPr sz="4400"/>
          </a:p>
        </p:txBody>
      </p:sp>
      <p:sp>
        <p:nvSpPr>
          <p:cNvPr id="92" name="Google Shape;92;p23"/>
          <p:cNvSpPr txBox="1"/>
          <p:nvPr>
            <p:ph idx="1" type="body"/>
          </p:nvPr>
        </p:nvSpPr>
        <p:spPr>
          <a:xfrm>
            <a:off x="839801" y="1552575"/>
            <a:ext cx="7398600" cy="45339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1200"/>
              </a:spcBef>
              <a:spcAft>
                <a:spcPts val="0"/>
              </a:spcAft>
              <a:buClr>
                <a:schemeClr val="dk1"/>
              </a:buClr>
              <a:buSzPts val="605"/>
              <a:buFont typeface="Arial"/>
              <a:buNone/>
            </a:pPr>
            <a:r>
              <a:rPr b="1" lang="es-ES" sz="1500">
                <a:solidFill>
                  <a:srgbClr val="4892DC"/>
                </a:solidFill>
              </a:rPr>
              <a:t>Bu ünite, aşağıdaki çapraz ESCO becerilerinin geliştirilmesine doğrudan katkıda bulunur:</a:t>
            </a:r>
            <a:endParaRPr b="1" sz="1500">
              <a:solidFill>
                <a:srgbClr val="4892DC"/>
              </a:solidFill>
            </a:endParaRPr>
          </a:p>
          <a:p>
            <a:pPr indent="0" lvl="0" marL="0" rtl="0" algn="l">
              <a:lnSpc>
                <a:spcPct val="100000"/>
              </a:lnSpc>
              <a:spcBef>
                <a:spcPts val="1200"/>
              </a:spcBef>
              <a:spcAft>
                <a:spcPts val="0"/>
              </a:spcAft>
              <a:buClr>
                <a:schemeClr val="dk1"/>
              </a:buClr>
              <a:buSzPts val="1100"/>
              <a:buFont typeface="Arial"/>
              <a:buNone/>
            </a:pPr>
            <a:r>
              <a:rPr b="1" lang="es-ES" sz="1300"/>
              <a:t>T2.3 – Sorunlarla başa çıkma</a:t>
            </a:r>
            <a:endParaRPr b="1" sz="1300"/>
          </a:p>
          <a:p>
            <a:pPr indent="0" lvl="0" marL="0" rtl="0" algn="l">
              <a:lnSpc>
                <a:spcPct val="100000"/>
              </a:lnSpc>
              <a:spcBef>
                <a:spcPts val="1200"/>
              </a:spcBef>
              <a:spcAft>
                <a:spcPts val="0"/>
              </a:spcAft>
              <a:buClr>
                <a:schemeClr val="dk1"/>
              </a:buClr>
              <a:buSzPts val="1100"/>
              <a:buFont typeface="Arial"/>
              <a:buNone/>
            </a:pPr>
            <a:r>
              <a:rPr lang="es-ES" sz="1300"/>
              <a:t>İletişim sorunları, kalabalık hareket sorunları ve koordinasyon zorlukları dahil olmak üzere, kamusal alanlarda acil durumlarda ortaya çıkan zorluklara pratik, operasyonel veya kavramsal çözümler geliştirme ve uygulama becerisi.</a:t>
            </a:r>
            <a:endParaRPr sz="1300"/>
          </a:p>
          <a:p>
            <a:pPr indent="0" lvl="0" marL="0" rtl="0" algn="l">
              <a:lnSpc>
                <a:spcPct val="100000"/>
              </a:lnSpc>
              <a:spcBef>
                <a:spcPts val="1200"/>
              </a:spcBef>
              <a:spcAft>
                <a:spcPts val="0"/>
              </a:spcAft>
              <a:buClr>
                <a:schemeClr val="dk1"/>
              </a:buClr>
              <a:buSzPts val="1100"/>
              <a:buFont typeface="Arial"/>
              <a:buNone/>
            </a:pPr>
            <a:r>
              <a:rPr b="1" lang="es-ES" sz="1300"/>
              <a:t>T3.2 – Proaktif bir yaklaşım benimseme</a:t>
            </a:r>
            <a:endParaRPr b="1" sz="1300"/>
          </a:p>
          <a:p>
            <a:pPr indent="0" lvl="0" marL="0" rtl="0" algn="l">
              <a:lnSpc>
                <a:spcPct val="100000"/>
              </a:lnSpc>
              <a:spcBef>
                <a:spcPts val="1200"/>
              </a:spcBef>
              <a:spcAft>
                <a:spcPts val="0"/>
              </a:spcAft>
              <a:buClr>
                <a:schemeClr val="dk1"/>
              </a:buClr>
              <a:buSzPts val="1100"/>
              <a:buFont typeface="Arial"/>
              <a:buNone/>
            </a:pPr>
            <a:r>
              <a:rPr lang="es-ES" sz="1300"/>
              <a:t>Kamusal veya kalabalık ortamlarda riskleri öngörme, önceden hazırlık yapma ve potansiyel mekan bazlı felaketlerin etkisini azaltmak için erken önleyici tedbirler alma becerisi.</a:t>
            </a:r>
            <a:endParaRPr sz="1300"/>
          </a:p>
          <a:p>
            <a:pPr indent="0" lvl="0" marL="0" rtl="0" algn="l">
              <a:lnSpc>
                <a:spcPct val="100000"/>
              </a:lnSpc>
              <a:spcBef>
                <a:spcPts val="1200"/>
              </a:spcBef>
              <a:spcAft>
                <a:spcPts val="0"/>
              </a:spcAft>
              <a:buClr>
                <a:schemeClr val="dk1"/>
              </a:buClr>
              <a:buSzPts val="1100"/>
              <a:buFont typeface="Arial"/>
              <a:buNone/>
            </a:pPr>
            <a:r>
              <a:rPr b="1" lang="es-ES" sz="1300"/>
              <a:t>T3.3 – Olumlu tutum sergileme</a:t>
            </a:r>
            <a:endParaRPr b="1" sz="1300"/>
          </a:p>
          <a:p>
            <a:pPr indent="0" lvl="0" marL="0" rtl="0" algn="l">
              <a:lnSpc>
                <a:spcPct val="100000"/>
              </a:lnSpc>
              <a:spcBef>
                <a:spcPts val="1200"/>
              </a:spcBef>
              <a:spcAft>
                <a:spcPts val="0"/>
              </a:spcAft>
              <a:buClr>
                <a:schemeClr val="dk1"/>
              </a:buClr>
              <a:buSzPts val="1100"/>
              <a:buFont typeface="Arial"/>
              <a:buNone/>
            </a:pPr>
            <a:r>
              <a:rPr lang="es-ES" sz="1300"/>
              <a:t>Kamusal ve büyük kapasiteli mekanlarda yüksek stresli veya belirsiz durumlarda dayanıklılık sergileme, bireylere veya kalabalığa duygusal destek sağlama ve acil durumlar boyunca sakin ve yapıcı kararlar alma becerisi.</a:t>
            </a:r>
            <a:endParaRPr sz="1300"/>
          </a:p>
          <a:p>
            <a:pPr indent="0" lvl="0" marL="0" rtl="0" algn="l">
              <a:lnSpc>
                <a:spcPct val="100000"/>
              </a:lnSpc>
              <a:spcBef>
                <a:spcPts val="1200"/>
              </a:spcBef>
              <a:spcAft>
                <a:spcPts val="0"/>
              </a:spcAft>
              <a:buClr>
                <a:schemeClr val="dk1"/>
              </a:buClr>
              <a:buSzPts val="1100"/>
              <a:buFont typeface="Arial"/>
              <a:buNone/>
            </a:pPr>
            <a:r>
              <a:rPr b="1" lang="es-ES" sz="1300"/>
              <a:t>T4.3 – Takımlar ve ağlar içinde işbirliği yapma</a:t>
            </a:r>
            <a:endParaRPr b="1" sz="1300"/>
          </a:p>
          <a:p>
            <a:pPr indent="0" lvl="0" marL="0" rtl="0" algn="l">
              <a:lnSpc>
                <a:spcPct val="100000"/>
              </a:lnSpc>
              <a:spcBef>
                <a:spcPts val="1200"/>
              </a:spcBef>
              <a:spcAft>
                <a:spcPts val="0"/>
              </a:spcAft>
              <a:buClr>
                <a:schemeClr val="dk1"/>
              </a:buClr>
              <a:buSzPts val="1100"/>
              <a:buFont typeface="Arial"/>
              <a:buNone/>
            </a:pPr>
            <a:r>
              <a:rPr lang="es-ES" sz="1300"/>
              <a:t>Büyük ölçekli kamusal ortamlarda koordineli hazırlık ve müdahaleyi sağlamak için mekan personeli, acil durum hizmetleri, güvenlik personeli ve diğer paydaşlarla etkili bir şekilde çalışma becerisi.</a:t>
            </a:r>
            <a:endParaRPr sz="1300"/>
          </a:p>
          <a:p>
            <a:pPr indent="-228600" lvl="0" marL="457200" rtl="0" algn="l">
              <a:lnSpc>
                <a:spcPct val="120000"/>
              </a:lnSpc>
              <a:spcBef>
                <a:spcPts val="1200"/>
              </a:spcBef>
              <a:spcAft>
                <a:spcPts val="0"/>
              </a:spcAft>
              <a:buSzPts val="2857"/>
              <a:buNone/>
            </a:pPr>
            <a:r>
              <a:t/>
            </a:r>
            <a:endParaRPr b="1" sz="15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6" name="Shape 96"/>
        <p:cNvGrpSpPr/>
        <p:nvPr/>
      </p:nvGrpSpPr>
      <p:grpSpPr>
        <a:xfrm>
          <a:off x="0" y="0"/>
          <a:ext cx="0" cy="0"/>
          <a:chOff x="0" y="0"/>
          <a:chExt cx="0" cy="0"/>
        </a:xfrm>
      </p:grpSpPr>
      <p:sp>
        <p:nvSpPr>
          <p:cNvPr id="97" name="Google Shape;97;g391ef9584cb_0_48"/>
          <p:cNvSpPr txBox="1"/>
          <p:nvPr>
            <p:ph type="title"/>
          </p:nvPr>
        </p:nvSpPr>
        <p:spPr>
          <a:xfrm>
            <a:off x="757594" y="391211"/>
            <a:ext cx="8022300" cy="1600200"/>
          </a:xfrm>
          <a:prstGeom prst="rect">
            <a:avLst/>
          </a:prstGeom>
          <a:noFill/>
          <a:ln>
            <a:noFill/>
          </a:ln>
        </p:spPr>
        <p:txBody>
          <a:bodyPr anchorCtr="0" anchor="ctr" bIns="45700" lIns="91425" spcFirstLastPara="1" rIns="91425" wrap="square" tIns="45700">
            <a:normAutofit/>
          </a:bodyPr>
          <a:lstStyle/>
          <a:p>
            <a:pPr indent="0" lvl="0" marL="0" rtl="0" algn="l">
              <a:lnSpc>
                <a:spcPct val="115000"/>
              </a:lnSpc>
              <a:spcBef>
                <a:spcPts val="1200"/>
              </a:spcBef>
              <a:spcAft>
                <a:spcPts val="1200"/>
              </a:spcAft>
              <a:buClr>
                <a:schemeClr val="dk1"/>
              </a:buClr>
              <a:buSzPts val="1100"/>
              <a:buFont typeface="Arial"/>
              <a:buNone/>
            </a:pPr>
            <a:r>
              <a:rPr lang="es-ES" sz="4400"/>
              <a:t>Tanınma</a:t>
            </a:r>
            <a:endParaRPr sz="4400"/>
          </a:p>
        </p:txBody>
      </p:sp>
      <p:sp>
        <p:nvSpPr>
          <p:cNvPr id="98" name="Google Shape;98;g391ef9584cb_0_48"/>
          <p:cNvSpPr txBox="1"/>
          <p:nvPr>
            <p:ph idx="1" type="body"/>
          </p:nvPr>
        </p:nvSpPr>
        <p:spPr>
          <a:xfrm>
            <a:off x="839788" y="1726058"/>
            <a:ext cx="7092000" cy="3659700"/>
          </a:xfrm>
          <a:prstGeom prst="rect">
            <a:avLst/>
          </a:prstGeom>
          <a:noFill/>
          <a:ln>
            <a:noFill/>
          </a:ln>
        </p:spPr>
        <p:txBody>
          <a:bodyPr anchorCtr="0" anchor="t" bIns="45700" lIns="91425" spcFirstLastPara="1" rIns="91425" wrap="square" tIns="45700">
            <a:normAutofit/>
          </a:bodyPr>
          <a:lstStyle/>
          <a:p>
            <a:pPr indent="0" lvl="0" marL="0" rtl="0" algn="l">
              <a:lnSpc>
                <a:spcPct val="115000"/>
              </a:lnSpc>
              <a:spcBef>
                <a:spcPts val="1200"/>
              </a:spcBef>
              <a:spcAft>
                <a:spcPts val="0"/>
              </a:spcAft>
              <a:buClr>
                <a:schemeClr val="dk1"/>
              </a:buClr>
              <a:buSzPts val="1100"/>
              <a:buFont typeface="Arial"/>
              <a:buNone/>
            </a:pPr>
            <a:r>
              <a:rPr b="1" lang="es-ES"/>
              <a:t>Öğrenciler için Tanıma:</a:t>
            </a:r>
            <a:endParaRPr b="1"/>
          </a:p>
          <a:p>
            <a:pPr indent="0" lvl="0" marL="0" rtl="0" algn="l">
              <a:lnSpc>
                <a:spcPct val="115000"/>
              </a:lnSpc>
              <a:spcBef>
                <a:spcPts val="1200"/>
              </a:spcBef>
              <a:spcAft>
                <a:spcPts val="0"/>
              </a:spcAft>
              <a:buClr>
                <a:schemeClr val="dk1"/>
              </a:buClr>
              <a:buSzPts val="1100"/>
              <a:buFont typeface="Arial"/>
              <a:buNone/>
            </a:pPr>
            <a:r>
              <a:rPr lang="es-ES"/>
              <a:t>Bitirme Sertifikası (resmi olmayan eğitim programı)</a:t>
            </a:r>
            <a:endParaRPr/>
          </a:p>
          <a:p>
            <a:pPr indent="0" lvl="0" marL="0" rtl="0" algn="l">
              <a:lnSpc>
                <a:spcPct val="115000"/>
              </a:lnSpc>
              <a:spcBef>
                <a:spcPts val="1200"/>
              </a:spcBef>
              <a:spcAft>
                <a:spcPts val="0"/>
              </a:spcAft>
              <a:buClr>
                <a:schemeClr val="dk1"/>
              </a:buClr>
              <a:buSzPts val="1100"/>
              <a:buFont typeface="Arial"/>
              <a:buNone/>
            </a:pPr>
            <a:r>
              <a:rPr b="1" lang="es-ES"/>
              <a:t>Eğitimciler için Tanıma:</a:t>
            </a:r>
            <a:endParaRPr b="1"/>
          </a:p>
          <a:p>
            <a:pPr indent="0" lvl="0" marL="0" rtl="0" algn="l">
              <a:lnSpc>
                <a:spcPct val="115000"/>
              </a:lnSpc>
              <a:spcBef>
                <a:spcPts val="1200"/>
              </a:spcBef>
              <a:spcAft>
                <a:spcPts val="0"/>
              </a:spcAft>
              <a:buClr>
                <a:schemeClr val="dk1"/>
              </a:buClr>
              <a:buSzPts val="1100"/>
              <a:buFont typeface="Arial"/>
              <a:buNone/>
            </a:pPr>
            <a:r>
              <a:rPr lang="es-ES"/>
              <a:t>Mesleki Yeterlilik Geliştirme Sertifikası</a:t>
            </a:r>
            <a:endParaRPr/>
          </a:p>
          <a:p>
            <a:pPr indent="-228600" lvl="0" marL="457200" rtl="0" algn="l">
              <a:lnSpc>
                <a:spcPct val="90000"/>
              </a:lnSpc>
              <a:spcBef>
                <a:spcPts val="1200"/>
              </a:spcBef>
              <a:spcAft>
                <a:spcPts val="0"/>
              </a:spcAft>
              <a:buClr>
                <a:schemeClr val="dk1"/>
              </a:buClr>
              <a:buSzPts val="2000"/>
              <a:buNone/>
            </a:pPr>
            <a:r>
              <a:t/>
            </a:r>
            <a:endParaRPr b="1"/>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VET READY">
      <a:dk1>
        <a:srgbClr val="000000"/>
      </a:dk1>
      <a:lt1>
        <a:srgbClr val="FFFFFF"/>
      </a:lt1>
      <a:dk2>
        <a:srgbClr val="0E2841"/>
      </a:dk2>
      <a:lt2>
        <a:srgbClr val="E8E8E8"/>
      </a:lt2>
      <a:accent1>
        <a:srgbClr val="ED2527"/>
      </a:accent1>
      <a:accent2>
        <a:srgbClr val="E48363"/>
      </a:accent2>
      <a:accent3>
        <a:srgbClr val="139AD6"/>
      </a:accent3>
      <a:accent4>
        <a:srgbClr val="F6BB38"/>
      </a:accent4>
      <a:accent5>
        <a:srgbClr val="F7AEA5"/>
      </a:accent5>
      <a:accent6>
        <a:srgbClr val="F7A7A8"/>
      </a:accent6>
      <a:hlink>
        <a:srgbClr val="139AD6"/>
      </a:hlink>
      <a:folHlink>
        <a:srgbClr val="ED252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2024-02-15T12:50:33Z</dcterms:created>
  <dc:creator>Maria Karapostolou</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0x010100B688FCE479FC304A9ED734F8C118CCC4</vt:lpwstr>
  </property>
</Properties>
</file>